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6"/>
  </p:notesMasterIdLst>
  <p:sldIdLst>
    <p:sldId id="256" r:id="rId2"/>
    <p:sldId id="258" r:id="rId3"/>
    <p:sldId id="259" r:id="rId4"/>
    <p:sldId id="260" r:id="rId5"/>
    <p:sldId id="308" r:id="rId6"/>
    <p:sldId id="261" r:id="rId7"/>
    <p:sldId id="307" r:id="rId8"/>
    <p:sldId id="263" r:id="rId9"/>
    <p:sldId id="306" r:id="rId10"/>
    <p:sldId id="271" r:id="rId11"/>
    <p:sldId id="310" r:id="rId12"/>
    <p:sldId id="279" r:id="rId13"/>
    <p:sldId id="287" r:id="rId14"/>
    <p:sldId id="309" r:id="rId15"/>
  </p:sldIdLst>
  <p:sldSz cx="9144000" cy="5143500" type="screen16x9"/>
  <p:notesSz cx="6858000" cy="9144000"/>
  <p:embeddedFontLst>
    <p:embeddedFont>
      <p:font typeface="Asap" panose="020B0604020202020204" charset="0"/>
      <p:regular r:id="rId17"/>
      <p:bold r:id="rId18"/>
      <p:italic r:id="rId19"/>
      <p:boldItalic r:id="rId20"/>
    </p:embeddedFont>
    <p:embeddedFont>
      <p:font typeface="Bebas Neue" panose="020B0606020202050201" pitchFamily="34" charset="0"/>
      <p:regular r:id="rId21"/>
    </p:embeddedFont>
    <p:embeddedFont>
      <p:font typeface="DM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C6EB1A-CD83-4139-A954-B6EF9334ED93}">
  <a:tblStyle styleId="{22C6EB1A-CD83-4139-A954-B6EF9334ED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43" d="100"/>
          <a:sy n="143" d="100"/>
        </p:scale>
        <p:origin x="68" y="108"/>
      </p:cViewPr>
      <p:guideLst>
        <p:guide orient="horz" pos="5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1"/>
        <p:cNvGrpSpPr/>
        <p:nvPr/>
      </p:nvGrpSpPr>
      <p:grpSpPr>
        <a:xfrm>
          <a:off x="0" y="0"/>
          <a:ext cx="0" cy="0"/>
          <a:chOff x="0" y="0"/>
          <a:chExt cx="0" cy="0"/>
        </a:xfrm>
      </p:grpSpPr>
      <p:sp>
        <p:nvSpPr>
          <p:cNvPr id="4062" name="Google Shape;40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3" name="Google Shape;40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9240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6"/>
        <p:cNvGrpSpPr/>
        <p:nvPr/>
      </p:nvGrpSpPr>
      <p:grpSpPr>
        <a:xfrm>
          <a:off x="0" y="0"/>
          <a:ext cx="0" cy="0"/>
          <a:chOff x="0" y="0"/>
          <a:chExt cx="0" cy="0"/>
        </a:xfrm>
      </p:grpSpPr>
      <p:sp>
        <p:nvSpPr>
          <p:cNvPr id="4707" name="Google Shape;4707;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8" name="Google Shape;4708;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47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6"/>
        <p:cNvGrpSpPr/>
        <p:nvPr/>
      </p:nvGrpSpPr>
      <p:grpSpPr>
        <a:xfrm>
          <a:off x="0" y="0"/>
          <a:ext cx="0" cy="0"/>
          <a:chOff x="0" y="0"/>
          <a:chExt cx="0" cy="0"/>
        </a:xfrm>
      </p:grpSpPr>
      <p:sp>
        <p:nvSpPr>
          <p:cNvPr id="4117" name="Google Shape;4117;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8" name="Google Shape;4118;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1b635b8c597_0_5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760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1b635b8c597_0_5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8261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44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799983">
            <a:off x="-974264" y="-783041"/>
            <a:ext cx="2835804" cy="2780472"/>
            <a:chOff x="1400775" y="920275"/>
            <a:chExt cx="1637475" cy="1605525"/>
          </a:xfrm>
        </p:grpSpPr>
        <p:sp>
          <p:nvSpPr>
            <p:cNvPr id="10" name="Google Shape;10;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 name="Google Shape;100;p2"/>
          <p:cNvGrpSpPr/>
          <p:nvPr/>
        </p:nvGrpSpPr>
        <p:grpSpPr>
          <a:xfrm rot="1799983" flipH="1">
            <a:off x="7282461" y="-783041"/>
            <a:ext cx="2835804" cy="2780472"/>
            <a:chOff x="1400775" y="920275"/>
            <a:chExt cx="1637475" cy="1605525"/>
          </a:xfrm>
        </p:grpSpPr>
        <p:sp>
          <p:nvSpPr>
            <p:cNvPr id="101" name="Google Shape;101;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1" name="Google Shape;191;p2"/>
          <p:cNvSpPr txBox="1">
            <a:spLocks noGrp="1"/>
          </p:cNvSpPr>
          <p:nvPr>
            <p:ph type="ctrTitle"/>
          </p:nvPr>
        </p:nvSpPr>
        <p:spPr>
          <a:xfrm>
            <a:off x="914400" y="1897693"/>
            <a:ext cx="7315200" cy="1645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2" name="Google Shape;192;p2"/>
          <p:cNvSpPr txBox="1">
            <a:spLocks noGrp="1"/>
          </p:cNvSpPr>
          <p:nvPr>
            <p:ph type="subTitle" idx="1"/>
          </p:nvPr>
        </p:nvSpPr>
        <p:spPr>
          <a:xfrm>
            <a:off x="2307675" y="354349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915"/>
        <p:cNvGrpSpPr/>
        <p:nvPr/>
      </p:nvGrpSpPr>
      <p:grpSpPr>
        <a:xfrm>
          <a:off x="0" y="0"/>
          <a:ext cx="0" cy="0"/>
          <a:chOff x="0" y="0"/>
          <a:chExt cx="0" cy="0"/>
        </a:xfrm>
      </p:grpSpPr>
      <p:grpSp>
        <p:nvGrpSpPr>
          <p:cNvPr id="2916" name="Google Shape;2916;p21"/>
          <p:cNvGrpSpPr/>
          <p:nvPr/>
        </p:nvGrpSpPr>
        <p:grpSpPr>
          <a:xfrm rot="1799983" flipH="1">
            <a:off x="7282461" y="-783041"/>
            <a:ext cx="2835804" cy="2780472"/>
            <a:chOff x="1400775" y="920275"/>
            <a:chExt cx="1637475" cy="1605525"/>
          </a:xfrm>
        </p:grpSpPr>
        <p:sp>
          <p:nvSpPr>
            <p:cNvPr id="2917" name="Google Shape;2917;p21"/>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8" name="Google Shape;2918;p21"/>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9" name="Google Shape;2919;p21"/>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0" name="Google Shape;2920;p21"/>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1" name="Google Shape;2921;p21"/>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2" name="Google Shape;2922;p21"/>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3" name="Google Shape;2923;p21"/>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4" name="Google Shape;2924;p21"/>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5" name="Google Shape;2925;p21"/>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6" name="Google Shape;2926;p21"/>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7" name="Google Shape;2927;p21"/>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8" name="Google Shape;2928;p21"/>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9" name="Google Shape;2929;p21"/>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0" name="Google Shape;2930;p21"/>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1" name="Google Shape;2931;p21"/>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2" name="Google Shape;2932;p21"/>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3" name="Google Shape;2933;p21"/>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4" name="Google Shape;2934;p21"/>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5" name="Google Shape;2935;p21"/>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6" name="Google Shape;2936;p21"/>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7" name="Google Shape;2937;p21"/>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8" name="Google Shape;2938;p21"/>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21"/>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0" name="Google Shape;2940;p21"/>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1" name="Google Shape;2941;p21"/>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21"/>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3" name="Google Shape;2943;p21"/>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21"/>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5" name="Google Shape;2945;p21"/>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6" name="Google Shape;2946;p21"/>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7" name="Google Shape;2947;p21"/>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8" name="Google Shape;2948;p21"/>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9" name="Google Shape;2949;p21"/>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0" name="Google Shape;2950;p21"/>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1" name="Google Shape;2951;p21"/>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2" name="Google Shape;2952;p21"/>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3" name="Google Shape;2953;p21"/>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4" name="Google Shape;2954;p21"/>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5" name="Google Shape;2955;p21"/>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6" name="Google Shape;2956;p21"/>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7" name="Google Shape;2957;p21"/>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8" name="Google Shape;2958;p21"/>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2959;p21"/>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2960;p21"/>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2961;p21"/>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2962;p21"/>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2963;p21"/>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2964;p21"/>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2965;p21"/>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6" name="Google Shape;2966;p21"/>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7" name="Google Shape;2967;p21"/>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2968;p21"/>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2969;p21"/>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2970;p21"/>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2971;p21"/>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2972;p21"/>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2973;p21"/>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2974;p21"/>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2975;p21"/>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2976;p21"/>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2977;p21"/>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2978;p21"/>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2979;p21"/>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2980;p21"/>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2981;p21"/>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2982;p21"/>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2983;p21"/>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2984;p21"/>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5" name="Google Shape;2985;p21"/>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6" name="Google Shape;2986;p21"/>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7" name="Google Shape;2987;p21"/>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8" name="Google Shape;2988;p21"/>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2989;p21"/>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0" name="Google Shape;2990;p21"/>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1" name="Google Shape;2991;p21"/>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21"/>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2993;p21"/>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4" name="Google Shape;2994;p21"/>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5" name="Google Shape;2995;p21"/>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6" name="Google Shape;2996;p21"/>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7" name="Google Shape;2997;p21"/>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8" name="Google Shape;2998;p21"/>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9" name="Google Shape;2999;p21"/>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0" name="Google Shape;3000;p21"/>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1" name="Google Shape;3001;p21"/>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2" name="Google Shape;3002;p21"/>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3003;p21"/>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3004;p21"/>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5" name="Google Shape;3005;p21"/>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6" name="Google Shape;3006;p21"/>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07" name="Google Shape;3007;p2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08" name="Google Shape;3008;p21"/>
          <p:cNvSpPr txBox="1">
            <a:spLocks noGrp="1"/>
          </p:cNvSpPr>
          <p:nvPr>
            <p:ph type="subTitle" idx="1"/>
          </p:nvPr>
        </p:nvSpPr>
        <p:spPr>
          <a:xfrm>
            <a:off x="720025" y="1575292"/>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09" name="Google Shape;3009;p21"/>
          <p:cNvSpPr txBox="1">
            <a:spLocks noGrp="1"/>
          </p:cNvSpPr>
          <p:nvPr>
            <p:ph type="subTitle" idx="2"/>
          </p:nvPr>
        </p:nvSpPr>
        <p:spPr>
          <a:xfrm>
            <a:off x="720025" y="277167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10" name="Google Shape;3010;p21"/>
          <p:cNvSpPr txBox="1">
            <a:spLocks noGrp="1"/>
          </p:cNvSpPr>
          <p:nvPr>
            <p:ph type="subTitle" idx="3"/>
          </p:nvPr>
        </p:nvSpPr>
        <p:spPr>
          <a:xfrm>
            <a:off x="720025" y="396837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11" name="Google Shape;3011;p21"/>
          <p:cNvSpPr txBox="1">
            <a:spLocks noGrp="1"/>
          </p:cNvSpPr>
          <p:nvPr>
            <p:ph type="subTitle" idx="4"/>
          </p:nvPr>
        </p:nvSpPr>
        <p:spPr>
          <a:xfrm>
            <a:off x="720025" y="1199707"/>
            <a:ext cx="77040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012" name="Google Shape;3012;p21"/>
          <p:cNvSpPr txBox="1">
            <a:spLocks noGrp="1"/>
          </p:cNvSpPr>
          <p:nvPr>
            <p:ph type="subTitle" idx="5"/>
          </p:nvPr>
        </p:nvSpPr>
        <p:spPr>
          <a:xfrm>
            <a:off x="720025" y="2390675"/>
            <a:ext cx="77040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013" name="Google Shape;3013;p21"/>
          <p:cNvSpPr txBox="1">
            <a:spLocks noGrp="1"/>
          </p:cNvSpPr>
          <p:nvPr>
            <p:ph type="subTitle" idx="6"/>
          </p:nvPr>
        </p:nvSpPr>
        <p:spPr>
          <a:xfrm>
            <a:off x="720025" y="3587375"/>
            <a:ext cx="77040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780"/>
        <p:cNvGrpSpPr/>
        <p:nvPr/>
      </p:nvGrpSpPr>
      <p:grpSpPr>
        <a:xfrm>
          <a:off x="0" y="0"/>
          <a:ext cx="0" cy="0"/>
          <a:chOff x="0" y="0"/>
          <a:chExt cx="0" cy="0"/>
        </a:xfrm>
      </p:grpSpPr>
      <p:grpSp>
        <p:nvGrpSpPr>
          <p:cNvPr id="3781" name="Google Shape;3781;p26"/>
          <p:cNvGrpSpPr/>
          <p:nvPr/>
        </p:nvGrpSpPr>
        <p:grpSpPr>
          <a:xfrm rot="1799983" flipH="1">
            <a:off x="6825261" y="-325841"/>
            <a:ext cx="2835804" cy="2780472"/>
            <a:chOff x="1400775" y="920275"/>
            <a:chExt cx="1637475" cy="1605525"/>
          </a:xfrm>
        </p:grpSpPr>
        <p:sp>
          <p:nvSpPr>
            <p:cNvPr id="3782" name="Google Shape;3782;p2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3" name="Google Shape;3783;p2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4" name="Google Shape;3784;p2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5" name="Google Shape;3785;p2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6" name="Google Shape;3786;p2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7" name="Google Shape;3787;p2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8" name="Google Shape;3788;p2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9" name="Google Shape;3789;p2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0" name="Google Shape;3790;p2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1" name="Google Shape;3791;p2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2" name="Google Shape;3792;p2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3" name="Google Shape;3793;p2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4" name="Google Shape;3794;p2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5" name="Google Shape;3795;p2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6" name="Google Shape;3796;p2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7" name="Google Shape;3797;p2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8" name="Google Shape;3798;p2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9" name="Google Shape;3799;p2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0" name="Google Shape;3800;p2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1" name="Google Shape;3801;p2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2" name="Google Shape;3802;p2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3" name="Google Shape;3803;p2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4" name="Google Shape;3804;p2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5" name="Google Shape;3805;p2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6" name="Google Shape;3806;p2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7" name="Google Shape;3807;p2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8" name="Google Shape;3808;p2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9" name="Google Shape;3809;p2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0" name="Google Shape;3810;p2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1" name="Google Shape;3811;p2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2" name="Google Shape;3812;p2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3" name="Google Shape;3813;p2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4" name="Google Shape;3814;p2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5" name="Google Shape;3815;p2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6" name="Google Shape;3816;p2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7" name="Google Shape;3817;p2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8" name="Google Shape;3818;p2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9" name="Google Shape;3819;p2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2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2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2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2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2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2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2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2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2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2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2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2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2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2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2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2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2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2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2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2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2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2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2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2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2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2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2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2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2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2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2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2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2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2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2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2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2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2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2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2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2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2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2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2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2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2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2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2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2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2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2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2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3872"/>
        <p:cNvGrpSpPr/>
        <p:nvPr/>
      </p:nvGrpSpPr>
      <p:grpSpPr>
        <a:xfrm>
          <a:off x="0" y="0"/>
          <a:ext cx="0" cy="0"/>
          <a:chOff x="0" y="0"/>
          <a:chExt cx="0" cy="0"/>
        </a:xfrm>
      </p:grpSpPr>
      <p:grpSp>
        <p:nvGrpSpPr>
          <p:cNvPr id="3873" name="Google Shape;3873;p27"/>
          <p:cNvGrpSpPr/>
          <p:nvPr/>
        </p:nvGrpSpPr>
        <p:grpSpPr>
          <a:xfrm rot="-1799983">
            <a:off x="-669464" y="-554441"/>
            <a:ext cx="2835804" cy="2780472"/>
            <a:chOff x="1400775" y="920275"/>
            <a:chExt cx="1637475" cy="1605525"/>
          </a:xfrm>
        </p:grpSpPr>
        <p:sp>
          <p:nvSpPr>
            <p:cNvPr id="3874" name="Google Shape;3874;p2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2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2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2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2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2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2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2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2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2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2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2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2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2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2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2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2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2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2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2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2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2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2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2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2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2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2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2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2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2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2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2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2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2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2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2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2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2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2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2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2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2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2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2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2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2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2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2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2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2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2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2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2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2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2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2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2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2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2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2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2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2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2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2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2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2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2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2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2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2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2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2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2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2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2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2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2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2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2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2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2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2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2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2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2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2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2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2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2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2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64" name="Google Shape;3964;p27"/>
          <p:cNvGrpSpPr/>
          <p:nvPr/>
        </p:nvGrpSpPr>
        <p:grpSpPr>
          <a:xfrm rot="9000017">
            <a:off x="6977661" y="2831184"/>
            <a:ext cx="2835804" cy="2780472"/>
            <a:chOff x="1400775" y="920275"/>
            <a:chExt cx="1637475" cy="1605525"/>
          </a:xfrm>
        </p:grpSpPr>
        <p:sp>
          <p:nvSpPr>
            <p:cNvPr id="3965" name="Google Shape;3965;p2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2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2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2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2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2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2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2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2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2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2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2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2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2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2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2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2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2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2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2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2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2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2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2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2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2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2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2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2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2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2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2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2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2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2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2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2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2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2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2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2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2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2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2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2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2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2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2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2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2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2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2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2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2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2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2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2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2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2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2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2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2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2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2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2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2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2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2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2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2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2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2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2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2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2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2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2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2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2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2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2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2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2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2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2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2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2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2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2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2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3"/>
        <p:cNvGrpSpPr/>
        <p:nvPr/>
      </p:nvGrpSpPr>
      <p:grpSpPr>
        <a:xfrm>
          <a:off x="0" y="0"/>
          <a:ext cx="0" cy="0"/>
          <a:chOff x="0" y="0"/>
          <a:chExt cx="0" cy="0"/>
        </a:xfrm>
      </p:grpSpPr>
      <p:grpSp>
        <p:nvGrpSpPr>
          <p:cNvPr id="194" name="Google Shape;194;p3"/>
          <p:cNvGrpSpPr/>
          <p:nvPr/>
        </p:nvGrpSpPr>
        <p:grpSpPr>
          <a:xfrm rot="-1799983">
            <a:off x="-517064" y="-325841"/>
            <a:ext cx="2835804" cy="2780472"/>
            <a:chOff x="1400775" y="920275"/>
            <a:chExt cx="1637475" cy="1605525"/>
          </a:xfrm>
        </p:grpSpPr>
        <p:sp>
          <p:nvSpPr>
            <p:cNvPr id="195" name="Google Shape;195;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5" name="Google Shape;285;p3"/>
          <p:cNvGrpSpPr/>
          <p:nvPr/>
        </p:nvGrpSpPr>
        <p:grpSpPr>
          <a:xfrm rot="9000017">
            <a:off x="7282461" y="3135734"/>
            <a:ext cx="2835804" cy="2780472"/>
            <a:chOff x="1400775" y="920275"/>
            <a:chExt cx="1637475" cy="1605525"/>
          </a:xfrm>
        </p:grpSpPr>
        <p:sp>
          <p:nvSpPr>
            <p:cNvPr id="286" name="Google Shape;286;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6" name="Google Shape;376;p3"/>
          <p:cNvSpPr txBox="1">
            <a:spLocks noGrp="1"/>
          </p:cNvSpPr>
          <p:nvPr>
            <p:ph type="title"/>
          </p:nvPr>
        </p:nvSpPr>
        <p:spPr>
          <a:xfrm>
            <a:off x="720000" y="2150850"/>
            <a:ext cx="42063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7" name="Google Shape;377;p3"/>
          <p:cNvSpPr txBox="1">
            <a:spLocks noGrp="1"/>
          </p:cNvSpPr>
          <p:nvPr>
            <p:ph type="title" idx="2" hasCustomPrompt="1"/>
          </p:nvPr>
        </p:nvSpPr>
        <p:spPr>
          <a:xfrm>
            <a:off x="720000" y="1114650"/>
            <a:ext cx="1828800" cy="1188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78" name="Google Shape;378;p3"/>
          <p:cNvSpPr txBox="1">
            <a:spLocks noGrp="1"/>
          </p:cNvSpPr>
          <p:nvPr>
            <p:ph type="subTitle" idx="1"/>
          </p:nvPr>
        </p:nvSpPr>
        <p:spPr>
          <a:xfrm>
            <a:off x="720000" y="2903575"/>
            <a:ext cx="42063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1"/>
        <p:cNvGrpSpPr/>
        <p:nvPr/>
      </p:nvGrpSpPr>
      <p:grpSpPr>
        <a:xfrm>
          <a:off x="0" y="0"/>
          <a:ext cx="0" cy="0"/>
          <a:chOff x="0" y="0"/>
          <a:chExt cx="0" cy="0"/>
        </a:xfrm>
      </p:grpSpPr>
      <p:grpSp>
        <p:nvGrpSpPr>
          <p:cNvPr id="662" name="Google Shape;662;p6"/>
          <p:cNvGrpSpPr/>
          <p:nvPr/>
        </p:nvGrpSpPr>
        <p:grpSpPr>
          <a:xfrm flipH="1">
            <a:off x="7012893" y="-850730"/>
            <a:ext cx="2835779" cy="2780448"/>
            <a:chOff x="1400775" y="920275"/>
            <a:chExt cx="1637475" cy="1605525"/>
          </a:xfrm>
        </p:grpSpPr>
        <p:sp>
          <p:nvSpPr>
            <p:cNvPr id="663" name="Google Shape;663;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3" name="Google Shape;753;p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6"/>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54" name="Google Shape;754;p6"/>
          <p:cNvGrpSpPr/>
          <p:nvPr/>
        </p:nvGrpSpPr>
        <p:grpSpPr>
          <a:xfrm rot="10800000" flipH="1">
            <a:off x="-704660" y="3218346"/>
            <a:ext cx="2835779" cy="2780448"/>
            <a:chOff x="1400775" y="920275"/>
            <a:chExt cx="1637475" cy="1605525"/>
          </a:xfrm>
        </p:grpSpPr>
        <p:sp>
          <p:nvSpPr>
            <p:cNvPr id="755" name="Google Shape;755;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49"/>
        <p:cNvGrpSpPr/>
        <p:nvPr/>
      </p:nvGrpSpPr>
      <p:grpSpPr>
        <a:xfrm>
          <a:off x="0" y="0"/>
          <a:ext cx="0" cy="0"/>
          <a:chOff x="0" y="0"/>
          <a:chExt cx="0" cy="0"/>
        </a:xfrm>
      </p:grpSpPr>
      <p:grpSp>
        <p:nvGrpSpPr>
          <p:cNvPr id="2150" name="Google Shape;2150;p15"/>
          <p:cNvGrpSpPr/>
          <p:nvPr/>
        </p:nvGrpSpPr>
        <p:grpSpPr>
          <a:xfrm flipH="1">
            <a:off x="7012893" y="-889030"/>
            <a:ext cx="2835779" cy="2780448"/>
            <a:chOff x="1400775" y="920275"/>
            <a:chExt cx="1637475" cy="1605525"/>
          </a:xfrm>
        </p:grpSpPr>
        <p:sp>
          <p:nvSpPr>
            <p:cNvPr id="2151" name="Google Shape;2151;p1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1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1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2154;p1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2155;p1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1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1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2158;p1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2159;p1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1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1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2" name="Google Shape;2162;p1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3" name="Google Shape;2163;p1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2164;p1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5" name="Google Shape;2165;p1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6" name="Google Shape;2166;p1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1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1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1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1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1" name="Google Shape;2171;p1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2172;p1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1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1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1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1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7" name="Google Shape;2177;p1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2178;p1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1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2180;p1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2181;p1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1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1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1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1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1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1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1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1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1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1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1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2193;p1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4" name="Google Shape;2194;p1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1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6" name="Google Shape;2196;p1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2197;p1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1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1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1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1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1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1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1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5" name="Google Shape;2205;p1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6" name="Google Shape;2206;p1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1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1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1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1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1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1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1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1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1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6" name="Google Shape;2216;p1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7" name="Google Shape;2217;p1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1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1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1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1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1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1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1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1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1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1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1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1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1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1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1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1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1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1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1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1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1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1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1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1" name="Google Shape;2241;p15"/>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42"/>
        <p:cNvGrpSpPr/>
        <p:nvPr/>
      </p:nvGrpSpPr>
      <p:grpSpPr>
        <a:xfrm>
          <a:off x="0" y="0"/>
          <a:ext cx="0" cy="0"/>
          <a:chOff x="0" y="0"/>
          <a:chExt cx="0" cy="0"/>
        </a:xfrm>
      </p:grpSpPr>
      <p:grpSp>
        <p:nvGrpSpPr>
          <p:cNvPr id="2243" name="Google Shape;2243;p16"/>
          <p:cNvGrpSpPr/>
          <p:nvPr/>
        </p:nvGrpSpPr>
        <p:grpSpPr>
          <a:xfrm rot="5400000" flipH="1">
            <a:off x="7012886" y="-850734"/>
            <a:ext cx="2835779" cy="2780448"/>
            <a:chOff x="1400775" y="920275"/>
            <a:chExt cx="1637475" cy="1605525"/>
          </a:xfrm>
        </p:grpSpPr>
        <p:sp>
          <p:nvSpPr>
            <p:cNvPr id="2244" name="Google Shape;2244;p1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2245;p1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1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1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1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1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0" name="Google Shape;2250;p1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2251;p1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2252;p1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1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1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2255;p1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2256;p1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2257;p1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2258;p1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2259;p1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1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1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2262;p1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2263;p1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1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1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1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2267;p1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2268;p1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2269;p1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2270;p1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2271;p1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272;p1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3" name="Google Shape;2273;p1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2274;p1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2275;p1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2276;p1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1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2278;p1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2279;p1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1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1" name="Google Shape;2281;p1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2" name="Google Shape;2282;p1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1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2284;p1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2285;p1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2286;p1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1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8" name="Google Shape;2288;p1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9" name="Google Shape;2289;p1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0" name="Google Shape;2290;p1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1" name="Google Shape;2291;p1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2" name="Google Shape;2292;p1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3" name="Google Shape;2293;p1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2294;p1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1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2296;p1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2297;p1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8" name="Google Shape;2298;p1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9" name="Google Shape;2299;p1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0" name="Google Shape;2300;p1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1" name="Google Shape;2301;p1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2" name="Google Shape;2302;p1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3" name="Google Shape;2303;p1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4" name="Google Shape;2304;p1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5" name="Google Shape;2305;p1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2306;p1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2307;p1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8" name="Google Shape;2308;p1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2309;p1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2310;p1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1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1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1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1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1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1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1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1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1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1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1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1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1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1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1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1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1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1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1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1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1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1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1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34" name="Google Shape;2334;p1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2335"/>
        <p:cNvGrpSpPr/>
        <p:nvPr/>
      </p:nvGrpSpPr>
      <p:grpSpPr>
        <a:xfrm>
          <a:off x="0" y="0"/>
          <a:ext cx="0" cy="0"/>
          <a:chOff x="0" y="0"/>
          <a:chExt cx="0" cy="0"/>
        </a:xfrm>
      </p:grpSpPr>
      <p:grpSp>
        <p:nvGrpSpPr>
          <p:cNvPr id="2336" name="Google Shape;2336;p17"/>
          <p:cNvGrpSpPr/>
          <p:nvPr/>
        </p:nvGrpSpPr>
        <p:grpSpPr>
          <a:xfrm rot="10800000" flipH="1">
            <a:off x="-704664" y="3218341"/>
            <a:ext cx="2835779" cy="2780448"/>
            <a:chOff x="1400775" y="920275"/>
            <a:chExt cx="1637475" cy="1605525"/>
          </a:xfrm>
        </p:grpSpPr>
        <p:sp>
          <p:nvSpPr>
            <p:cNvPr id="2337" name="Google Shape;2337;p1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8" name="Google Shape;2338;p1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1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1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1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1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1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1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1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1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2347;p1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2348;p1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1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2350;p1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1" name="Google Shape;2351;p1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2" name="Google Shape;2352;p1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1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1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2355;p1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6" name="Google Shape;2356;p1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1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8" name="Google Shape;2358;p1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2359;p1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1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1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1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1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1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1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1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1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8" name="Google Shape;2368;p1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1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1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1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1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1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1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1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1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1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1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1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2380;p1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2381;p1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1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1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1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5" name="Google Shape;2385;p1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2386;p1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1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1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1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2390;p1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1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1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3" name="Google Shape;2393;p1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1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1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1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7" name="Google Shape;2397;p1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8" name="Google Shape;2398;p1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1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0" name="Google Shape;2400;p1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1" name="Google Shape;2401;p1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2" name="Google Shape;2402;p1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2403;p1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4" name="Google Shape;2404;p1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2405;p1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1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7" name="Google Shape;2407;p1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1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1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1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1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1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1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1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5" name="Google Shape;2415;p1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6" name="Google Shape;2416;p1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1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1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1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2420;p1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1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1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1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2424;p1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1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1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27" name="Google Shape;2427;p1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428"/>
        <p:cNvGrpSpPr/>
        <p:nvPr/>
      </p:nvGrpSpPr>
      <p:grpSpPr>
        <a:xfrm>
          <a:off x="0" y="0"/>
          <a:ext cx="0" cy="0"/>
          <a:chOff x="0" y="0"/>
          <a:chExt cx="0" cy="0"/>
        </a:xfrm>
      </p:grpSpPr>
      <p:grpSp>
        <p:nvGrpSpPr>
          <p:cNvPr id="2429" name="Google Shape;2429;p18"/>
          <p:cNvGrpSpPr/>
          <p:nvPr/>
        </p:nvGrpSpPr>
        <p:grpSpPr>
          <a:xfrm rot="1799983" flipH="1">
            <a:off x="6825261" y="-325841"/>
            <a:ext cx="2835804" cy="2780472"/>
            <a:chOff x="1400775" y="920275"/>
            <a:chExt cx="1637475" cy="1605525"/>
          </a:xfrm>
        </p:grpSpPr>
        <p:sp>
          <p:nvSpPr>
            <p:cNvPr id="2430" name="Google Shape;2430;p18"/>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18"/>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18"/>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3" name="Google Shape;2433;p18"/>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2434;p18"/>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2435;p18"/>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2436;p18"/>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2437;p18"/>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2438;p18"/>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2439;p18"/>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2440;p18"/>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18"/>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18"/>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18"/>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2444;p18"/>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2445;p18"/>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2446;p18"/>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18"/>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18"/>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18"/>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2450;p18"/>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18"/>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2" name="Google Shape;2452;p18"/>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2453;p18"/>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4" name="Google Shape;2454;p18"/>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5" name="Google Shape;2455;p18"/>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6" name="Google Shape;2456;p18"/>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7" name="Google Shape;2457;p18"/>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8" name="Google Shape;2458;p18"/>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9" name="Google Shape;2459;p18"/>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0" name="Google Shape;2460;p18"/>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1" name="Google Shape;2461;p18"/>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2" name="Google Shape;2462;p18"/>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3" name="Google Shape;2463;p18"/>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18"/>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18"/>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6" name="Google Shape;2466;p18"/>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7" name="Google Shape;2467;p18"/>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8" name="Google Shape;2468;p18"/>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9" name="Google Shape;2469;p18"/>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0" name="Google Shape;2470;p18"/>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1" name="Google Shape;2471;p18"/>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2" name="Google Shape;2472;p18"/>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3" name="Google Shape;2473;p18"/>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4" name="Google Shape;2474;p18"/>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5" name="Google Shape;2475;p18"/>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6" name="Google Shape;2476;p18"/>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7" name="Google Shape;2477;p18"/>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8" name="Google Shape;2478;p18"/>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9" name="Google Shape;2479;p18"/>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0" name="Google Shape;2480;p18"/>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1" name="Google Shape;2481;p18"/>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18"/>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18"/>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18"/>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18"/>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6" name="Google Shape;2486;p18"/>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7" name="Google Shape;2487;p18"/>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18"/>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9" name="Google Shape;2489;p18"/>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0" name="Google Shape;2490;p18"/>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1" name="Google Shape;2491;p18"/>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2" name="Google Shape;2492;p18"/>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3" name="Google Shape;2493;p18"/>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4" name="Google Shape;2494;p18"/>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5" name="Google Shape;2495;p18"/>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6" name="Google Shape;2496;p18"/>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7" name="Google Shape;2497;p18"/>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8" name="Google Shape;2498;p18"/>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9" name="Google Shape;2499;p18"/>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0" name="Google Shape;2500;p18"/>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1" name="Google Shape;2501;p18"/>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2" name="Google Shape;2502;p18"/>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18"/>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18"/>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18"/>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18"/>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18"/>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8" name="Google Shape;2508;p18"/>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9" name="Google Shape;2509;p18"/>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0" name="Google Shape;2510;p18"/>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1" name="Google Shape;2511;p18"/>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18"/>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3" name="Google Shape;2513;p18"/>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4" name="Google Shape;2514;p18"/>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5" name="Google Shape;2515;p18"/>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18"/>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7" name="Google Shape;2517;p18"/>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18"/>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18"/>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20" name="Google Shape;2520;p1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21" name="Google Shape;2521;p18"/>
          <p:cNvSpPr txBox="1">
            <a:spLocks noGrp="1"/>
          </p:cNvSpPr>
          <p:nvPr>
            <p:ph type="subTitle" idx="1"/>
          </p:nvPr>
        </p:nvSpPr>
        <p:spPr>
          <a:xfrm>
            <a:off x="713224"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2" name="Google Shape;2522;p18"/>
          <p:cNvSpPr txBox="1">
            <a:spLocks noGrp="1"/>
          </p:cNvSpPr>
          <p:nvPr>
            <p:ph type="subTitle" idx="2"/>
          </p:nvPr>
        </p:nvSpPr>
        <p:spPr>
          <a:xfrm>
            <a:off x="713224"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3" name="Google Shape;2523;p18"/>
          <p:cNvSpPr txBox="1">
            <a:spLocks noGrp="1"/>
          </p:cNvSpPr>
          <p:nvPr>
            <p:ph type="subTitle" idx="3"/>
          </p:nvPr>
        </p:nvSpPr>
        <p:spPr>
          <a:xfrm>
            <a:off x="3419250"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4" name="Google Shape;2524;p18"/>
          <p:cNvSpPr txBox="1">
            <a:spLocks noGrp="1"/>
          </p:cNvSpPr>
          <p:nvPr>
            <p:ph type="subTitle" idx="4"/>
          </p:nvPr>
        </p:nvSpPr>
        <p:spPr>
          <a:xfrm>
            <a:off x="3419250"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5" name="Google Shape;2525;p18"/>
          <p:cNvSpPr txBox="1">
            <a:spLocks noGrp="1"/>
          </p:cNvSpPr>
          <p:nvPr>
            <p:ph type="title" idx="5" hasCustomPrompt="1"/>
          </p:nvPr>
        </p:nvSpPr>
        <p:spPr>
          <a:xfrm>
            <a:off x="1415375"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6" name="Google Shape;2526;p18"/>
          <p:cNvSpPr txBox="1">
            <a:spLocks noGrp="1"/>
          </p:cNvSpPr>
          <p:nvPr>
            <p:ph type="title" idx="6" hasCustomPrompt="1"/>
          </p:nvPr>
        </p:nvSpPr>
        <p:spPr>
          <a:xfrm>
            <a:off x="4121400"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7" name="Google Shape;2527;p18"/>
          <p:cNvSpPr txBox="1">
            <a:spLocks noGrp="1"/>
          </p:cNvSpPr>
          <p:nvPr>
            <p:ph type="title" idx="7" hasCustomPrompt="1"/>
          </p:nvPr>
        </p:nvSpPr>
        <p:spPr>
          <a:xfrm>
            <a:off x="1415375"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8" name="Google Shape;2528;p18"/>
          <p:cNvSpPr txBox="1">
            <a:spLocks noGrp="1"/>
          </p:cNvSpPr>
          <p:nvPr>
            <p:ph type="title" idx="8" hasCustomPrompt="1"/>
          </p:nvPr>
        </p:nvSpPr>
        <p:spPr>
          <a:xfrm>
            <a:off x="4121400"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9" name="Google Shape;2529;p18"/>
          <p:cNvSpPr txBox="1">
            <a:spLocks noGrp="1"/>
          </p:cNvSpPr>
          <p:nvPr>
            <p:ph type="subTitle" idx="9"/>
          </p:nvPr>
        </p:nvSpPr>
        <p:spPr>
          <a:xfrm>
            <a:off x="6125276"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0" name="Google Shape;2530;p18"/>
          <p:cNvSpPr txBox="1">
            <a:spLocks noGrp="1"/>
          </p:cNvSpPr>
          <p:nvPr>
            <p:ph type="subTitle" idx="13"/>
          </p:nvPr>
        </p:nvSpPr>
        <p:spPr>
          <a:xfrm>
            <a:off x="6125276"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1" name="Google Shape;2531;p18"/>
          <p:cNvSpPr txBox="1">
            <a:spLocks noGrp="1"/>
          </p:cNvSpPr>
          <p:nvPr>
            <p:ph type="title" idx="14" hasCustomPrompt="1"/>
          </p:nvPr>
        </p:nvSpPr>
        <p:spPr>
          <a:xfrm>
            <a:off x="6827425"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32" name="Google Shape;2532;p18"/>
          <p:cNvSpPr txBox="1">
            <a:spLocks noGrp="1"/>
          </p:cNvSpPr>
          <p:nvPr>
            <p:ph type="title" idx="15" hasCustomPrompt="1"/>
          </p:nvPr>
        </p:nvSpPr>
        <p:spPr>
          <a:xfrm>
            <a:off x="6827425"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33" name="Google Shape;2533;p18"/>
          <p:cNvSpPr txBox="1">
            <a:spLocks noGrp="1"/>
          </p:cNvSpPr>
          <p:nvPr>
            <p:ph type="subTitle" idx="16"/>
          </p:nvPr>
        </p:nvSpPr>
        <p:spPr>
          <a:xfrm>
            <a:off x="713225"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4" name="Google Shape;2534;p18"/>
          <p:cNvSpPr txBox="1">
            <a:spLocks noGrp="1"/>
          </p:cNvSpPr>
          <p:nvPr>
            <p:ph type="subTitle" idx="17"/>
          </p:nvPr>
        </p:nvSpPr>
        <p:spPr>
          <a:xfrm>
            <a:off x="713225"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5" name="Google Shape;2535;p18"/>
          <p:cNvSpPr txBox="1">
            <a:spLocks noGrp="1"/>
          </p:cNvSpPr>
          <p:nvPr>
            <p:ph type="subTitle" idx="18"/>
          </p:nvPr>
        </p:nvSpPr>
        <p:spPr>
          <a:xfrm>
            <a:off x="3419250"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6" name="Google Shape;2536;p18"/>
          <p:cNvSpPr txBox="1">
            <a:spLocks noGrp="1"/>
          </p:cNvSpPr>
          <p:nvPr>
            <p:ph type="subTitle" idx="19"/>
          </p:nvPr>
        </p:nvSpPr>
        <p:spPr>
          <a:xfrm>
            <a:off x="3419250"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7" name="Google Shape;2537;p18"/>
          <p:cNvSpPr txBox="1">
            <a:spLocks noGrp="1"/>
          </p:cNvSpPr>
          <p:nvPr>
            <p:ph type="subTitle" idx="20"/>
          </p:nvPr>
        </p:nvSpPr>
        <p:spPr>
          <a:xfrm>
            <a:off x="6125275"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8" name="Google Shape;2538;p18"/>
          <p:cNvSpPr txBox="1">
            <a:spLocks noGrp="1"/>
          </p:cNvSpPr>
          <p:nvPr>
            <p:ph type="subTitle" idx="21"/>
          </p:nvPr>
        </p:nvSpPr>
        <p:spPr>
          <a:xfrm>
            <a:off x="6125275"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539"/>
        <p:cNvGrpSpPr/>
        <p:nvPr/>
      </p:nvGrpSpPr>
      <p:grpSpPr>
        <a:xfrm>
          <a:off x="0" y="0"/>
          <a:ext cx="0" cy="0"/>
          <a:chOff x="0" y="0"/>
          <a:chExt cx="0" cy="0"/>
        </a:xfrm>
      </p:grpSpPr>
      <p:sp>
        <p:nvSpPr>
          <p:cNvPr id="2540" name="Google Shape;2540;p19"/>
          <p:cNvSpPr txBox="1">
            <a:spLocks noGrp="1"/>
          </p:cNvSpPr>
          <p:nvPr>
            <p:ph type="title"/>
          </p:nvPr>
        </p:nvSpPr>
        <p:spPr>
          <a:xfrm>
            <a:off x="2514750" y="3724436"/>
            <a:ext cx="4114800" cy="53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541" name="Google Shape;2541;p19"/>
          <p:cNvSpPr txBox="1">
            <a:spLocks noGrp="1"/>
          </p:cNvSpPr>
          <p:nvPr>
            <p:ph type="subTitle" idx="1"/>
          </p:nvPr>
        </p:nvSpPr>
        <p:spPr>
          <a:xfrm>
            <a:off x="713225" y="1463586"/>
            <a:ext cx="7717500" cy="214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542" name="Google Shape;2542;p19"/>
          <p:cNvGrpSpPr/>
          <p:nvPr/>
        </p:nvGrpSpPr>
        <p:grpSpPr>
          <a:xfrm>
            <a:off x="-1022217" y="-1305733"/>
            <a:ext cx="11188434" cy="3825856"/>
            <a:chOff x="-1022217" y="-848533"/>
            <a:chExt cx="11188434" cy="3825856"/>
          </a:xfrm>
        </p:grpSpPr>
        <p:grpSp>
          <p:nvGrpSpPr>
            <p:cNvPr id="2543" name="Google Shape;2543;p19"/>
            <p:cNvGrpSpPr/>
            <p:nvPr/>
          </p:nvGrpSpPr>
          <p:grpSpPr>
            <a:xfrm rot="-1799983">
              <a:off x="-517064" y="-325841"/>
              <a:ext cx="2835804" cy="2780472"/>
              <a:chOff x="1400775" y="920275"/>
              <a:chExt cx="1637475" cy="1605525"/>
            </a:xfrm>
          </p:grpSpPr>
          <p:sp>
            <p:nvSpPr>
              <p:cNvPr id="2544" name="Google Shape;2544;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2" name="Google Shape;2552;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4" name="Google Shape;2554;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6" name="Google Shape;2556;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0" name="Google Shape;2560;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6" name="Google Shape;2576;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9" name="Google Shape;2579;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5" name="Google Shape;2585;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6" name="Google Shape;2586;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3" name="Google Shape;2593;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4" name="Google Shape;2594;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5" name="Google Shape;2595;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8" name="Google Shape;2598;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9" name="Google Shape;2599;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0" name="Google Shape;2600;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2" name="Google Shape;2602;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6" name="Google Shape;2606;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608;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9" name="Google Shape;2609;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4" name="Google Shape;2634;p19"/>
            <p:cNvGrpSpPr/>
            <p:nvPr/>
          </p:nvGrpSpPr>
          <p:grpSpPr>
            <a:xfrm rot="1799983" flipH="1">
              <a:off x="6825261" y="-325841"/>
              <a:ext cx="2835804" cy="2780472"/>
              <a:chOff x="1400775" y="920275"/>
              <a:chExt cx="1637475" cy="1605525"/>
            </a:xfrm>
          </p:grpSpPr>
          <p:sp>
            <p:nvSpPr>
              <p:cNvPr id="2635" name="Google Shape;2635;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 name="Google Shape;2638;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7" name="Google Shape;2647;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9" name="Google Shape;2649;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0" name="Google Shape;2650;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3" name="Google Shape;2653;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4" name="Google Shape;2654;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2658;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2659;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2661;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2" name="Google Shape;2662;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1" name="Google Shape;2681;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4" name="Google Shape;2694;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5" name="Google Shape;2705;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7" name="Google Shape;2717;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0" name="Google Shape;2720;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1" name="Google Shape;2721;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50000">
              <a:schemeClr val="lt1"/>
            </a:gs>
            <a:gs pos="100000">
              <a:schemeClr val="accent3"/>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1pPr>
            <a:lvl2pPr lvl="1"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2pPr>
            <a:lvl3pPr lvl="2"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3pPr>
            <a:lvl4pPr lvl="3"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4pPr>
            <a:lvl5pPr lvl="4"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5pPr>
            <a:lvl6pPr lvl="5"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6pPr>
            <a:lvl7pPr lvl="6"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7pPr>
            <a:lvl8pPr lvl="7"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8pPr>
            <a:lvl9pPr lvl="8"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Asap"/>
              <a:buChar char="●"/>
              <a:defRPr>
                <a:solidFill>
                  <a:schemeClr val="accent6"/>
                </a:solidFill>
                <a:latin typeface="Asap"/>
                <a:ea typeface="Asap"/>
                <a:cs typeface="Asap"/>
                <a:sym typeface="Asap"/>
              </a:defRPr>
            </a:lvl1pPr>
            <a:lvl2pPr marL="914400" lvl="1"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2pPr>
            <a:lvl3pPr marL="1371600" lvl="2"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3pPr>
            <a:lvl4pPr marL="1828800" lvl="3"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4pPr>
            <a:lvl5pPr marL="2286000" lvl="4"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5pPr>
            <a:lvl6pPr marL="2743200" lvl="5"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6pPr>
            <a:lvl7pPr marL="3200400" lvl="6"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7pPr>
            <a:lvl8pPr marL="3657600" lvl="7"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8pPr>
            <a:lvl9pPr marL="4114800" lvl="8" indent="-317500">
              <a:lnSpc>
                <a:spcPct val="115000"/>
              </a:lnSpc>
              <a:spcBef>
                <a:spcPts val="1600"/>
              </a:spcBef>
              <a:spcAft>
                <a:spcPts val="1600"/>
              </a:spcAft>
              <a:buClr>
                <a:schemeClr val="accent6"/>
              </a:buClr>
              <a:buSzPts val="1400"/>
              <a:buFont typeface="Asap"/>
              <a:buChar char="■"/>
              <a:defRPr>
                <a:solidFill>
                  <a:schemeClr val="accent6"/>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2" r:id="rId6"/>
    <p:sldLayoutId id="2147483663" r:id="rId7"/>
    <p:sldLayoutId id="2147483664" r:id="rId8"/>
    <p:sldLayoutId id="2147483665" r:id="rId9"/>
    <p:sldLayoutId id="2147483667"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64"/>
        <p:cNvGrpSpPr/>
        <p:nvPr/>
      </p:nvGrpSpPr>
      <p:grpSpPr>
        <a:xfrm>
          <a:off x="0" y="0"/>
          <a:ext cx="0" cy="0"/>
          <a:chOff x="0" y="0"/>
          <a:chExt cx="0" cy="0"/>
        </a:xfrm>
      </p:grpSpPr>
      <p:sp>
        <p:nvSpPr>
          <p:cNvPr id="4065" name="Google Shape;4065;p31"/>
          <p:cNvSpPr txBox="1">
            <a:spLocks noGrp="1"/>
          </p:cNvSpPr>
          <p:nvPr>
            <p:ph type="ctrTitle"/>
          </p:nvPr>
        </p:nvSpPr>
        <p:spPr>
          <a:xfrm>
            <a:off x="833672" y="1755778"/>
            <a:ext cx="7315200" cy="164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Computer Science Capstone Project</a:t>
            </a:r>
            <a:endParaRPr dirty="0"/>
          </a:p>
        </p:txBody>
      </p:sp>
      <p:grpSp>
        <p:nvGrpSpPr>
          <p:cNvPr id="4067" name="Google Shape;4067;p31"/>
          <p:cNvGrpSpPr/>
          <p:nvPr/>
        </p:nvGrpSpPr>
        <p:grpSpPr>
          <a:xfrm>
            <a:off x="3584829" y="161209"/>
            <a:ext cx="1385556" cy="1463065"/>
            <a:chOff x="5536400" y="2762125"/>
            <a:chExt cx="1168950" cy="1228950"/>
          </a:xfrm>
        </p:grpSpPr>
        <p:sp>
          <p:nvSpPr>
            <p:cNvPr id="4068" name="Google Shape;4068;p31"/>
            <p:cNvSpPr/>
            <p:nvPr/>
          </p:nvSpPr>
          <p:spPr>
            <a:xfrm>
              <a:off x="6381525" y="2890850"/>
              <a:ext cx="323825" cy="326450"/>
            </a:xfrm>
            <a:custGeom>
              <a:avLst/>
              <a:gdLst/>
              <a:ahLst/>
              <a:cxnLst/>
              <a:rect l="l" t="t" r="r" b="b"/>
              <a:pathLst>
                <a:path w="12953" h="13058" extrusionOk="0">
                  <a:moveTo>
                    <a:pt x="10800" y="6181"/>
                  </a:moveTo>
                  <a:cubicBezTo>
                    <a:pt x="10786" y="5999"/>
                    <a:pt x="10758" y="5814"/>
                    <a:pt x="10720" y="5632"/>
                  </a:cubicBezTo>
                  <a:cubicBezTo>
                    <a:pt x="10681" y="5447"/>
                    <a:pt x="10631" y="5267"/>
                    <a:pt x="10571" y="5096"/>
                  </a:cubicBezTo>
                  <a:lnTo>
                    <a:pt x="10571" y="5096"/>
                  </a:lnTo>
                  <a:lnTo>
                    <a:pt x="12058" y="3142"/>
                  </a:lnTo>
                  <a:lnTo>
                    <a:pt x="11382" y="2118"/>
                  </a:lnTo>
                  <a:lnTo>
                    <a:pt x="10438" y="1336"/>
                  </a:lnTo>
                  <a:lnTo>
                    <a:pt x="8337" y="2609"/>
                  </a:lnTo>
                  <a:lnTo>
                    <a:pt x="8337" y="2612"/>
                  </a:lnTo>
                  <a:cubicBezTo>
                    <a:pt x="8003" y="2452"/>
                    <a:pt x="7650" y="2336"/>
                    <a:pt x="7283" y="2267"/>
                  </a:cubicBezTo>
                  <a:lnTo>
                    <a:pt x="7283" y="2267"/>
                  </a:lnTo>
                  <a:lnTo>
                    <a:pt x="6336" y="0"/>
                  </a:lnTo>
                  <a:lnTo>
                    <a:pt x="5110" y="75"/>
                  </a:lnTo>
                  <a:lnTo>
                    <a:pt x="3962" y="503"/>
                  </a:lnTo>
                  <a:lnTo>
                    <a:pt x="4012" y="2959"/>
                  </a:lnTo>
                  <a:lnTo>
                    <a:pt x="4012" y="2959"/>
                  </a:lnTo>
                  <a:cubicBezTo>
                    <a:pt x="3705" y="3169"/>
                    <a:pt x="3429" y="3420"/>
                    <a:pt x="3189" y="3699"/>
                  </a:cubicBezTo>
                  <a:lnTo>
                    <a:pt x="3189" y="3699"/>
                  </a:lnTo>
                  <a:lnTo>
                    <a:pt x="751" y="3387"/>
                  </a:lnTo>
                  <a:lnTo>
                    <a:pt x="205" y="4483"/>
                  </a:lnTo>
                  <a:lnTo>
                    <a:pt x="1" y="5695"/>
                  </a:lnTo>
                  <a:lnTo>
                    <a:pt x="2151" y="6877"/>
                  </a:lnTo>
                  <a:lnTo>
                    <a:pt x="2151" y="6877"/>
                  </a:lnTo>
                  <a:cubicBezTo>
                    <a:pt x="2168" y="7059"/>
                    <a:pt x="2192" y="7244"/>
                    <a:pt x="2231" y="7426"/>
                  </a:cubicBezTo>
                  <a:cubicBezTo>
                    <a:pt x="2273" y="7611"/>
                    <a:pt x="2322" y="7788"/>
                    <a:pt x="2380" y="7961"/>
                  </a:cubicBezTo>
                  <a:lnTo>
                    <a:pt x="2380" y="7961"/>
                  </a:lnTo>
                  <a:lnTo>
                    <a:pt x="892" y="9916"/>
                  </a:lnTo>
                  <a:lnTo>
                    <a:pt x="1569" y="10937"/>
                  </a:lnTo>
                  <a:lnTo>
                    <a:pt x="2515" y="11719"/>
                  </a:lnTo>
                  <a:lnTo>
                    <a:pt x="4616" y="10449"/>
                  </a:lnTo>
                  <a:lnTo>
                    <a:pt x="4616" y="10446"/>
                  </a:lnTo>
                  <a:cubicBezTo>
                    <a:pt x="4947" y="10606"/>
                    <a:pt x="5301" y="10722"/>
                    <a:pt x="5668" y="10791"/>
                  </a:cubicBezTo>
                  <a:lnTo>
                    <a:pt x="6618" y="13057"/>
                  </a:lnTo>
                  <a:lnTo>
                    <a:pt x="7840" y="12983"/>
                  </a:lnTo>
                  <a:lnTo>
                    <a:pt x="8992" y="12555"/>
                  </a:lnTo>
                  <a:lnTo>
                    <a:pt x="8942" y="10098"/>
                  </a:lnTo>
                  <a:cubicBezTo>
                    <a:pt x="9248" y="9886"/>
                    <a:pt x="9524" y="9637"/>
                    <a:pt x="9764" y="9358"/>
                  </a:cubicBezTo>
                  <a:lnTo>
                    <a:pt x="9764" y="9358"/>
                  </a:lnTo>
                  <a:lnTo>
                    <a:pt x="12202" y="9670"/>
                  </a:lnTo>
                  <a:lnTo>
                    <a:pt x="12749" y="8572"/>
                  </a:lnTo>
                  <a:lnTo>
                    <a:pt x="12953" y="7362"/>
                  </a:lnTo>
                  <a:lnTo>
                    <a:pt x="10800" y="6178"/>
                  </a:lnTo>
                  <a:close/>
                  <a:moveTo>
                    <a:pt x="6899" y="8525"/>
                  </a:moveTo>
                  <a:cubicBezTo>
                    <a:pt x="5798" y="8756"/>
                    <a:pt x="4713" y="8053"/>
                    <a:pt x="4481" y="6951"/>
                  </a:cubicBezTo>
                  <a:cubicBezTo>
                    <a:pt x="4246" y="5850"/>
                    <a:pt x="4953" y="4765"/>
                    <a:pt x="6054" y="4533"/>
                  </a:cubicBezTo>
                  <a:cubicBezTo>
                    <a:pt x="7156" y="4298"/>
                    <a:pt x="8241" y="5005"/>
                    <a:pt x="8473" y="6106"/>
                  </a:cubicBezTo>
                  <a:cubicBezTo>
                    <a:pt x="8707" y="7208"/>
                    <a:pt x="8001" y="8290"/>
                    <a:pt x="6899" y="8525"/>
                  </a:cubicBezTo>
                  <a:close/>
                </a:path>
              </a:pathLst>
            </a:custGeom>
            <a:gradFill>
              <a:gsLst>
                <a:gs pos="0">
                  <a:schemeClr val="accent3"/>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31"/>
            <p:cNvSpPr/>
            <p:nvPr/>
          </p:nvSpPr>
          <p:spPr>
            <a:xfrm>
              <a:off x="6168825" y="2762125"/>
              <a:ext cx="264625" cy="266775"/>
            </a:xfrm>
            <a:custGeom>
              <a:avLst/>
              <a:gdLst/>
              <a:ahLst/>
              <a:cxnLst/>
              <a:rect l="l" t="t" r="r" b="b"/>
              <a:pathLst>
                <a:path w="10585" h="10671" extrusionOk="0">
                  <a:moveTo>
                    <a:pt x="8826" y="5050"/>
                  </a:moveTo>
                  <a:cubicBezTo>
                    <a:pt x="8815" y="4901"/>
                    <a:pt x="8793" y="4752"/>
                    <a:pt x="8760" y="4603"/>
                  </a:cubicBezTo>
                  <a:cubicBezTo>
                    <a:pt x="8729" y="4451"/>
                    <a:pt x="8688" y="4304"/>
                    <a:pt x="8638" y="4164"/>
                  </a:cubicBezTo>
                  <a:lnTo>
                    <a:pt x="8638" y="4164"/>
                  </a:lnTo>
                  <a:lnTo>
                    <a:pt x="9856" y="2568"/>
                  </a:lnTo>
                  <a:lnTo>
                    <a:pt x="9301" y="1732"/>
                  </a:lnTo>
                  <a:lnTo>
                    <a:pt x="8528" y="1094"/>
                  </a:lnTo>
                  <a:lnTo>
                    <a:pt x="6811" y="2132"/>
                  </a:lnTo>
                  <a:lnTo>
                    <a:pt x="6814" y="2132"/>
                  </a:lnTo>
                  <a:cubicBezTo>
                    <a:pt x="6540" y="2002"/>
                    <a:pt x="6251" y="1908"/>
                    <a:pt x="5952" y="1850"/>
                  </a:cubicBezTo>
                  <a:lnTo>
                    <a:pt x="5952" y="1850"/>
                  </a:lnTo>
                  <a:lnTo>
                    <a:pt x="5177" y="1"/>
                  </a:lnTo>
                  <a:lnTo>
                    <a:pt x="4177" y="62"/>
                  </a:lnTo>
                  <a:lnTo>
                    <a:pt x="3236" y="409"/>
                  </a:lnTo>
                  <a:lnTo>
                    <a:pt x="3277" y="2416"/>
                  </a:lnTo>
                  <a:lnTo>
                    <a:pt x="3277" y="2416"/>
                  </a:lnTo>
                  <a:cubicBezTo>
                    <a:pt x="3026" y="2590"/>
                    <a:pt x="2803" y="2795"/>
                    <a:pt x="2607" y="3024"/>
                  </a:cubicBezTo>
                  <a:lnTo>
                    <a:pt x="2604" y="3024"/>
                  </a:lnTo>
                  <a:lnTo>
                    <a:pt x="614" y="2767"/>
                  </a:lnTo>
                  <a:lnTo>
                    <a:pt x="166" y="3664"/>
                  </a:lnTo>
                  <a:lnTo>
                    <a:pt x="1" y="4652"/>
                  </a:lnTo>
                  <a:lnTo>
                    <a:pt x="1759" y="5621"/>
                  </a:lnTo>
                  <a:lnTo>
                    <a:pt x="1759" y="5621"/>
                  </a:lnTo>
                  <a:cubicBezTo>
                    <a:pt x="1770" y="5770"/>
                    <a:pt x="1792" y="5919"/>
                    <a:pt x="1823" y="6068"/>
                  </a:cubicBezTo>
                  <a:cubicBezTo>
                    <a:pt x="1856" y="6220"/>
                    <a:pt x="1897" y="6367"/>
                    <a:pt x="1947" y="6507"/>
                  </a:cubicBezTo>
                  <a:lnTo>
                    <a:pt x="1944" y="6507"/>
                  </a:lnTo>
                  <a:lnTo>
                    <a:pt x="730" y="8103"/>
                  </a:lnTo>
                  <a:lnTo>
                    <a:pt x="1282" y="8939"/>
                  </a:lnTo>
                  <a:lnTo>
                    <a:pt x="2055" y="9580"/>
                  </a:lnTo>
                  <a:lnTo>
                    <a:pt x="3772" y="8539"/>
                  </a:lnTo>
                  <a:lnTo>
                    <a:pt x="3772" y="8539"/>
                  </a:lnTo>
                  <a:cubicBezTo>
                    <a:pt x="4045" y="8669"/>
                    <a:pt x="4332" y="8763"/>
                    <a:pt x="4633" y="8821"/>
                  </a:cubicBezTo>
                  <a:lnTo>
                    <a:pt x="5409" y="10670"/>
                  </a:lnTo>
                  <a:lnTo>
                    <a:pt x="6408" y="10609"/>
                  </a:lnTo>
                  <a:lnTo>
                    <a:pt x="7346" y="10262"/>
                  </a:lnTo>
                  <a:lnTo>
                    <a:pt x="7305" y="8255"/>
                  </a:lnTo>
                  <a:cubicBezTo>
                    <a:pt x="7556" y="8081"/>
                    <a:pt x="7783" y="7877"/>
                    <a:pt x="7979" y="7647"/>
                  </a:cubicBezTo>
                  <a:lnTo>
                    <a:pt x="7979" y="7647"/>
                  </a:lnTo>
                  <a:lnTo>
                    <a:pt x="9972" y="7904"/>
                  </a:lnTo>
                  <a:lnTo>
                    <a:pt x="10419" y="7007"/>
                  </a:lnTo>
                  <a:lnTo>
                    <a:pt x="10585" y="6019"/>
                  </a:lnTo>
                  <a:lnTo>
                    <a:pt x="8826" y="5050"/>
                  </a:lnTo>
                  <a:close/>
                  <a:moveTo>
                    <a:pt x="5638" y="6968"/>
                  </a:moveTo>
                  <a:cubicBezTo>
                    <a:pt x="4735" y="7159"/>
                    <a:pt x="3852" y="6582"/>
                    <a:pt x="3661" y="5682"/>
                  </a:cubicBezTo>
                  <a:cubicBezTo>
                    <a:pt x="3471" y="4779"/>
                    <a:pt x="4045" y="3896"/>
                    <a:pt x="4948" y="3705"/>
                  </a:cubicBezTo>
                  <a:cubicBezTo>
                    <a:pt x="5847" y="3515"/>
                    <a:pt x="6734" y="4089"/>
                    <a:pt x="6924" y="4992"/>
                  </a:cubicBezTo>
                  <a:cubicBezTo>
                    <a:pt x="7115" y="5892"/>
                    <a:pt x="6538" y="6778"/>
                    <a:pt x="5638" y="6968"/>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31"/>
            <p:cNvSpPr/>
            <p:nvPr/>
          </p:nvSpPr>
          <p:spPr>
            <a:xfrm>
              <a:off x="5711700" y="3088075"/>
              <a:ext cx="646600" cy="428600"/>
            </a:xfrm>
            <a:custGeom>
              <a:avLst/>
              <a:gdLst/>
              <a:ahLst/>
              <a:cxnLst/>
              <a:rect l="l" t="t" r="r" b="b"/>
              <a:pathLst>
                <a:path w="25864" h="17144" extrusionOk="0">
                  <a:moveTo>
                    <a:pt x="25093" y="1"/>
                  </a:moveTo>
                  <a:lnTo>
                    <a:pt x="773" y="1"/>
                  </a:lnTo>
                  <a:cubicBezTo>
                    <a:pt x="345" y="1"/>
                    <a:pt x="0" y="346"/>
                    <a:pt x="0" y="774"/>
                  </a:cubicBezTo>
                  <a:lnTo>
                    <a:pt x="0" y="16373"/>
                  </a:lnTo>
                  <a:cubicBezTo>
                    <a:pt x="0" y="16798"/>
                    <a:pt x="345" y="17143"/>
                    <a:pt x="773" y="17143"/>
                  </a:cubicBezTo>
                  <a:lnTo>
                    <a:pt x="25093" y="17143"/>
                  </a:lnTo>
                  <a:cubicBezTo>
                    <a:pt x="25518" y="17143"/>
                    <a:pt x="25863" y="16798"/>
                    <a:pt x="25863" y="16373"/>
                  </a:cubicBezTo>
                  <a:lnTo>
                    <a:pt x="25863" y="774"/>
                  </a:lnTo>
                  <a:cubicBezTo>
                    <a:pt x="25863" y="346"/>
                    <a:pt x="25518" y="1"/>
                    <a:pt x="25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31"/>
            <p:cNvSpPr/>
            <p:nvPr/>
          </p:nvSpPr>
          <p:spPr>
            <a:xfrm>
              <a:off x="5790425" y="3107550"/>
              <a:ext cx="549650" cy="409125"/>
            </a:xfrm>
            <a:custGeom>
              <a:avLst/>
              <a:gdLst/>
              <a:ahLst/>
              <a:cxnLst/>
              <a:rect l="l" t="t" r="r" b="b"/>
              <a:pathLst>
                <a:path w="21986" h="16365" extrusionOk="0">
                  <a:moveTo>
                    <a:pt x="1" y="0"/>
                  </a:moveTo>
                  <a:lnTo>
                    <a:pt x="21986" y="0"/>
                  </a:lnTo>
                  <a:lnTo>
                    <a:pt x="21986" y="16364"/>
                  </a:lnTo>
                  <a:lnTo>
                    <a:pt x="1" y="163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31"/>
            <p:cNvSpPr/>
            <p:nvPr/>
          </p:nvSpPr>
          <p:spPr>
            <a:xfrm>
              <a:off x="5790425" y="3146125"/>
              <a:ext cx="533500" cy="370550"/>
            </a:xfrm>
            <a:custGeom>
              <a:avLst/>
              <a:gdLst/>
              <a:ahLst/>
              <a:cxnLst/>
              <a:rect l="l" t="t" r="r" b="b"/>
              <a:pathLst>
                <a:path w="21340" h="14822" extrusionOk="0">
                  <a:moveTo>
                    <a:pt x="1" y="0"/>
                  </a:moveTo>
                  <a:lnTo>
                    <a:pt x="21340" y="0"/>
                  </a:lnTo>
                  <a:lnTo>
                    <a:pt x="21340" y="14821"/>
                  </a:lnTo>
                  <a:lnTo>
                    <a:pt x="1" y="1482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31"/>
            <p:cNvSpPr/>
            <p:nvPr/>
          </p:nvSpPr>
          <p:spPr>
            <a:xfrm>
              <a:off x="5753300" y="3099400"/>
              <a:ext cx="528525" cy="405950"/>
            </a:xfrm>
            <a:custGeom>
              <a:avLst/>
              <a:gdLst/>
              <a:ahLst/>
              <a:cxnLst/>
              <a:rect l="l" t="t" r="r" b="b"/>
              <a:pathLst>
                <a:path w="21141" h="16238" extrusionOk="0">
                  <a:moveTo>
                    <a:pt x="6505" y="1786"/>
                  </a:moveTo>
                  <a:lnTo>
                    <a:pt x="5508" y="456"/>
                  </a:lnTo>
                  <a:cubicBezTo>
                    <a:pt x="5293" y="172"/>
                    <a:pt x="4956" y="0"/>
                    <a:pt x="4597" y="0"/>
                  </a:cubicBezTo>
                  <a:lnTo>
                    <a:pt x="680" y="0"/>
                  </a:lnTo>
                  <a:cubicBezTo>
                    <a:pt x="304" y="0"/>
                    <a:pt x="1" y="304"/>
                    <a:pt x="1" y="680"/>
                  </a:cubicBezTo>
                  <a:lnTo>
                    <a:pt x="1" y="15561"/>
                  </a:lnTo>
                  <a:cubicBezTo>
                    <a:pt x="1" y="15934"/>
                    <a:pt x="304" y="16238"/>
                    <a:pt x="680" y="16238"/>
                  </a:cubicBezTo>
                  <a:lnTo>
                    <a:pt x="20462" y="16238"/>
                  </a:lnTo>
                  <a:cubicBezTo>
                    <a:pt x="20837" y="16238"/>
                    <a:pt x="21141" y="15934"/>
                    <a:pt x="21141" y="15561"/>
                  </a:cubicBezTo>
                  <a:lnTo>
                    <a:pt x="21141" y="3001"/>
                  </a:lnTo>
                  <a:cubicBezTo>
                    <a:pt x="21141" y="2626"/>
                    <a:pt x="20837" y="2322"/>
                    <a:pt x="20462" y="2322"/>
                  </a:cubicBezTo>
                  <a:lnTo>
                    <a:pt x="7573" y="2322"/>
                  </a:lnTo>
                  <a:cubicBezTo>
                    <a:pt x="7153" y="2322"/>
                    <a:pt x="6759" y="2123"/>
                    <a:pt x="6505" y="1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31"/>
            <p:cNvSpPr/>
            <p:nvPr/>
          </p:nvSpPr>
          <p:spPr>
            <a:xfrm>
              <a:off x="5889825" y="3258275"/>
              <a:ext cx="795325" cy="487100"/>
            </a:xfrm>
            <a:custGeom>
              <a:avLst/>
              <a:gdLst/>
              <a:ahLst/>
              <a:cxnLst/>
              <a:rect l="l" t="t" r="r" b="b"/>
              <a:pathLst>
                <a:path w="31813" h="19484" extrusionOk="0">
                  <a:moveTo>
                    <a:pt x="31078" y="0"/>
                  </a:moveTo>
                  <a:lnTo>
                    <a:pt x="734" y="0"/>
                  </a:lnTo>
                  <a:cubicBezTo>
                    <a:pt x="329" y="0"/>
                    <a:pt x="0" y="329"/>
                    <a:pt x="0" y="732"/>
                  </a:cubicBezTo>
                  <a:lnTo>
                    <a:pt x="0" y="18749"/>
                  </a:lnTo>
                  <a:cubicBezTo>
                    <a:pt x="0" y="19155"/>
                    <a:pt x="329" y="19484"/>
                    <a:pt x="734" y="19484"/>
                  </a:cubicBezTo>
                  <a:lnTo>
                    <a:pt x="31078" y="19484"/>
                  </a:lnTo>
                  <a:cubicBezTo>
                    <a:pt x="31484" y="19484"/>
                    <a:pt x="31812" y="19155"/>
                    <a:pt x="31812" y="18749"/>
                  </a:cubicBezTo>
                  <a:lnTo>
                    <a:pt x="31812" y="732"/>
                  </a:lnTo>
                  <a:cubicBezTo>
                    <a:pt x="31812" y="329"/>
                    <a:pt x="31484" y="0"/>
                    <a:pt x="31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31"/>
            <p:cNvSpPr/>
            <p:nvPr/>
          </p:nvSpPr>
          <p:spPr>
            <a:xfrm>
              <a:off x="5889825" y="3258275"/>
              <a:ext cx="795325" cy="58750"/>
            </a:xfrm>
            <a:custGeom>
              <a:avLst/>
              <a:gdLst/>
              <a:ahLst/>
              <a:cxnLst/>
              <a:rect l="l" t="t" r="r" b="b"/>
              <a:pathLst>
                <a:path w="31813" h="2350" extrusionOk="0">
                  <a:moveTo>
                    <a:pt x="31078" y="0"/>
                  </a:moveTo>
                  <a:lnTo>
                    <a:pt x="734" y="0"/>
                  </a:lnTo>
                  <a:cubicBezTo>
                    <a:pt x="329" y="0"/>
                    <a:pt x="0" y="329"/>
                    <a:pt x="0" y="732"/>
                  </a:cubicBezTo>
                  <a:lnTo>
                    <a:pt x="0" y="2349"/>
                  </a:lnTo>
                  <a:lnTo>
                    <a:pt x="31812" y="2349"/>
                  </a:lnTo>
                  <a:lnTo>
                    <a:pt x="31812" y="732"/>
                  </a:lnTo>
                  <a:cubicBezTo>
                    <a:pt x="31812" y="329"/>
                    <a:pt x="31484" y="0"/>
                    <a:pt x="31078" y="0"/>
                  </a:cubicBezTo>
                  <a:close/>
                </a:path>
              </a:pathLst>
            </a:custGeom>
            <a:solidFill>
              <a:srgbClr val="0B1C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31"/>
            <p:cNvSpPr/>
            <p:nvPr/>
          </p:nvSpPr>
          <p:spPr>
            <a:xfrm>
              <a:off x="6002225" y="3272825"/>
              <a:ext cx="29575" cy="29575"/>
            </a:xfrm>
            <a:custGeom>
              <a:avLst/>
              <a:gdLst/>
              <a:ahLst/>
              <a:cxnLst/>
              <a:rect l="l" t="t" r="r" b="b"/>
              <a:pathLst>
                <a:path w="1183" h="1183" extrusionOk="0">
                  <a:moveTo>
                    <a:pt x="1182" y="591"/>
                  </a:moveTo>
                  <a:cubicBezTo>
                    <a:pt x="1182" y="920"/>
                    <a:pt x="917" y="1182"/>
                    <a:pt x="592" y="1182"/>
                  </a:cubicBezTo>
                  <a:cubicBezTo>
                    <a:pt x="266" y="1182"/>
                    <a:pt x="1" y="917"/>
                    <a:pt x="1" y="591"/>
                  </a:cubicBezTo>
                  <a:cubicBezTo>
                    <a:pt x="1" y="266"/>
                    <a:pt x="266" y="1"/>
                    <a:pt x="592" y="1"/>
                  </a:cubicBezTo>
                  <a:cubicBezTo>
                    <a:pt x="917" y="1"/>
                    <a:pt x="1182" y="266"/>
                    <a:pt x="1182" y="591"/>
                  </a:cubicBezTo>
                  <a:close/>
                </a:path>
              </a:pathLst>
            </a:custGeom>
            <a:solidFill>
              <a:srgbClr val="82A8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31"/>
            <p:cNvSpPr/>
            <p:nvPr/>
          </p:nvSpPr>
          <p:spPr>
            <a:xfrm>
              <a:off x="5956975" y="3272825"/>
              <a:ext cx="29550" cy="29575"/>
            </a:xfrm>
            <a:custGeom>
              <a:avLst/>
              <a:gdLst/>
              <a:ahLst/>
              <a:cxnLst/>
              <a:rect l="l" t="t" r="r" b="b"/>
              <a:pathLst>
                <a:path w="1182" h="1183" extrusionOk="0">
                  <a:moveTo>
                    <a:pt x="1182" y="591"/>
                  </a:moveTo>
                  <a:cubicBezTo>
                    <a:pt x="1182" y="917"/>
                    <a:pt x="917" y="1182"/>
                    <a:pt x="591" y="1182"/>
                  </a:cubicBezTo>
                  <a:cubicBezTo>
                    <a:pt x="265" y="1182"/>
                    <a:pt x="0" y="917"/>
                    <a:pt x="0" y="591"/>
                  </a:cubicBezTo>
                  <a:cubicBezTo>
                    <a:pt x="0" y="266"/>
                    <a:pt x="265" y="1"/>
                    <a:pt x="591" y="1"/>
                  </a:cubicBezTo>
                  <a:cubicBezTo>
                    <a:pt x="917" y="1"/>
                    <a:pt x="1182" y="266"/>
                    <a:pt x="1182" y="5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31"/>
            <p:cNvSpPr/>
            <p:nvPr/>
          </p:nvSpPr>
          <p:spPr>
            <a:xfrm>
              <a:off x="5911700" y="3272825"/>
              <a:ext cx="29550" cy="29575"/>
            </a:xfrm>
            <a:custGeom>
              <a:avLst/>
              <a:gdLst/>
              <a:ahLst/>
              <a:cxnLst/>
              <a:rect l="l" t="t" r="r" b="b"/>
              <a:pathLst>
                <a:path w="1182" h="1183" extrusionOk="0">
                  <a:moveTo>
                    <a:pt x="1182" y="591"/>
                  </a:moveTo>
                  <a:cubicBezTo>
                    <a:pt x="1182" y="920"/>
                    <a:pt x="917" y="1182"/>
                    <a:pt x="591" y="1182"/>
                  </a:cubicBezTo>
                  <a:cubicBezTo>
                    <a:pt x="265" y="1182"/>
                    <a:pt x="0" y="917"/>
                    <a:pt x="0" y="591"/>
                  </a:cubicBezTo>
                  <a:cubicBezTo>
                    <a:pt x="0" y="266"/>
                    <a:pt x="265" y="1"/>
                    <a:pt x="591" y="1"/>
                  </a:cubicBezTo>
                  <a:cubicBezTo>
                    <a:pt x="917" y="1"/>
                    <a:pt x="1182" y="266"/>
                    <a:pt x="1182" y="5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31"/>
            <p:cNvSpPr/>
            <p:nvPr/>
          </p:nvSpPr>
          <p:spPr>
            <a:xfrm>
              <a:off x="5923225" y="3370400"/>
              <a:ext cx="397125" cy="261450"/>
            </a:xfrm>
            <a:custGeom>
              <a:avLst/>
              <a:gdLst/>
              <a:ahLst/>
              <a:cxnLst/>
              <a:rect l="l" t="t" r="r" b="b"/>
              <a:pathLst>
                <a:path w="15885" h="10458" extrusionOk="0">
                  <a:moveTo>
                    <a:pt x="15302" y="1"/>
                  </a:moveTo>
                  <a:lnTo>
                    <a:pt x="580" y="1"/>
                  </a:lnTo>
                  <a:cubicBezTo>
                    <a:pt x="260" y="1"/>
                    <a:pt x="0" y="260"/>
                    <a:pt x="0" y="581"/>
                  </a:cubicBezTo>
                  <a:lnTo>
                    <a:pt x="0" y="9878"/>
                  </a:lnTo>
                  <a:cubicBezTo>
                    <a:pt x="0" y="10198"/>
                    <a:pt x="260" y="10458"/>
                    <a:pt x="580" y="10458"/>
                  </a:cubicBezTo>
                  <a:lnTo>
                    <a:pt x="15302" y="10458"/>
                  </a:lnTo>
                  <a:cubicBezTo>
                    <a:pt x="15622" y="10458"/>
                    <a:pt x="15884" y="10198"/>
                    <a:pt x="15884" y="9878"/>
                  </a:cubicBezTo>
                  <a:lnTo>
                    <a:pt x="15884" y="581"/>
                  </a:lnTo>
                  <a:cubicBezTo>
                    <a:pt x="15884" y="260"/>
                    <a:pt x="15625" y="1"/>
                    <a:pt x="15302"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31"/>
            <p:cNvSpPr/>
            <p:nvPr/>
          </p:nvSpPr>
          <p:spPr>
            <a:xfrm>
              <a:off x="6344525" y="3436450"/>
              <a:ext cx="307200" cy="273175"/>
            </a:xfrm>
            <a:custGeom>
              <a:avLst/>
              <a:gdLst/>
              <a:ahLst/>
              <a:cxnLst/>
              <a:rect l="l" t="t" r="r" b="b"/>
              <a:pathLst>
                <a:path w="12288" h="10927" extrusionOk="0">
                  <a:moveTo>
                    <a:pt x="11708" y="1"/>
                  </a:moveTo>
                  <a:lnTo>
                    <a:pt x="581" y="1"/>
                  </a:lnTo>
                  <a:cubicBezTo>
                    <a:pt x="260" y="1"/>
                    <a:pt x="1" y="260"/>
                    <a:pt x="1" y="580"/>
                  </a:cubicBezTo>
                  <a:lnTo>
                    <a:pt x="1" y="10347"/>
                  </a:lnTo>
                  <a:cubicBezTo>
                    <a:pt x="1" y="10667"/>
                    <a:pt x="260" y="10927"/>
                    <a:pt x="581" y="10927"/>
                  </a:cubicBezTo>
                  <a:lnTo>
                    <a:pt x="11708" y="10927"/>
                  </a:lnTo>
                  <a:cubicBezTo>
                    <a:pt x="12028" y="10927"/>
                    <a:pt x="12288" y="10667"/>
                    <a:pt x="12288" y="10347"/>
                  </a:cubicBezTo>
                  <a:lnTo>
                    <a:pt x="12288" y="580"/>
                  </a:lnTo>
                  <a:cubicBezTo>
                    <a:pt x="12288" y="260"/>
                    <a:pt x="12028" y="1"/>
                    <a:pt x="11708"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31"/>
            <p:cNvSpPr/>
            <p:nvPr/>
          </p:nvSpPr>
          <p:spPr>
            <a:xfrm>
              <a:off x="5536400" y="3329825"/>
              <a:ext cx="570550" cy="661250"/>
            </a:xfrm>
            <a:custGeom>
              <a:avLst/>
              <a:gdLst/>
              <a:ahLst/>
              <a:cxnLst/>
              <a:rect l="l" t="t" r="r" b="b"/>
              <a:pathLst>
                <a:path w="22822" h="26450" extrusionOk="0">
                  <a:moveTo>
                    <a:pt x="17952" y="1756"/>
                  </a:moveTo>
                  <a:lnTo>
                    <a:pt x="11410" y="1"/>
                  </a:lnTo>
                  <a:lnTo>
                    <a:pt x="4867" y="1756"/>
                  </a:lnTo>
                  <a:cubicBezTo>
                    <a:pt x="4867" y="4729"/>
                    <a:pt x="2871" y="7333"/>
                    <a:pt x="1" y="8103"/>
                  </a:cubicBezTo>
                  <a:lnTo>
                    <a:pt x="1" y="13682"/>
                  </a:lnTo>
                  <a:cubicBezTo>
                    <a:pt x="1" y="24760"/>
                    <a:pt x="11410" y="26449"/>
                    <a:pt x="11410" y="26449"/>
                  </a:cubicBezTo>
                  <a:cubicBezTo>
                    <a:pt x="11410" y="26449"/>
                    <a:pt x="22822" y="24757"/>
                    <a:pt x="22822" y="13682"/>
                  </a:cubicBezTo>
                  <a:lnTo>
                    <a:pt x="22822" y="8103"/>
                  </a:lnTo>
                  <a:cubicBezTo>
                    <a:pt x="19951" y="7333"/>
                    <a:pt x="17952" y="4729"/>
                    <a:pt x="17952" y="17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31"/>
            <p:cNvSpPr/>
            <p:nvPr/>
          </p:nvSpPr>
          <p:spPr>
            <a:xfrm>
              <a:off x="5564275" y="3358675"/>
              <a:ext cx="514725" cy="604025"/>
            </a:xfrm>
            <a:custGeom>
              <a:avLst/>
              <a:gdLst/>
              <a:ahLst/>
              <a:cxnLst/>
              <a:rect l="l" t="t" r="r" b="b"/>
              <a:pathLst>
                <a:path w="20589" h="24161" extrusionOk="0">
                  <a:moveTo>
                    <a:pt x="10295" y="24160"/>
                  </a:moveTo>
                  <a:cubicBezTo>
                    <a:pt x="9668" y="24039"/>
                    <a:pt x="7374" y="23523"/>
                    <a:pt x="5124" y="22082"/>
                  </a:cubicBezTo>
                  <a:cubicBezTo>
                    <a:pt x="1726" y="19901"/>
                    <a:pt x="1" y="16688"/>
                    <a:pt x="1" y="12528"/>
                  </a:cubicBezTo>
                  <a:lnTo>
                    <a:pt x="1" y="7755"/>
                  </a:lnTo>
                  <a:cubicBezTo>
                    <a:pt x="2637" y="6714"/>
                    <a:pt x="4498" y="4288"/>
                    <a:pt x="4821" y="1472"/>
                  </a:cubicBezTo>
                  <a:lnTo>
                    <a:pt x="10295" y="1"/>
                  </a:lnTo>
                  <a:lnTo>
                    <a:pt x="15772" y="1472"/>
                  </a:lnTo>
                  <a:cubicBezTo>
                    <a:pt x="16092" y="4288"/>
                    <a:pt x="17952" y="6714"/>
                    <a:pt x="20589" y="7755"/>
                  </a:cubicBezTo>
                  <a:lnTo>
                    <a:pt x="20589" y="12528"/>
                  </a:lnTo>
                  <a:cubicBezTo>
                    <a:pt x="20589" y="16688"/>
                    <a:pt x="18863" y="19901"/>
                    <a:pt x="15465" y="22082"/>
                  </a:cubicBezTo>
                  <a:cubicBezTo>
                    <a:pt x="13215" y="23523"/>
                    <a:pt x="10921" y="24042"/>
                    <a:pt x="10295" y="2416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31"/>
            <p:cNvSpPr/>
            <p:nvPr/>
          </p:nvSpPr>
          <p:spPr>
            <a:xfrm>
              <a:off x="5821625" y="3358750"/>
              <a:ext cx="257375" cy="603950"/>
            </a:xfrm>
            <a:custGeom>
              <a:avLst/>
              <a:gdLst/>
              <a:ahLst/>
              <a:cxnLst/>
              <a:rect l="l" t="t" r="r" b="b"/>
              <a:pathLst>
                <a:path w="10295" h="24158" extrusionOk="0">
                  <a:moveTo>
                    <a:pt x="1" y="0"/>
                  </a:moveTo>
                  <a:lnTo>
                    <a:pt x="5478" y="1469"/>
                  </a:lnTo>
                  <a:cubicBezTo>
                    <a:pt x="5798" y="4285"/>
                    <a:pt x="7658" y="6711"/>
                    <a:pt x="10295" y="7752"/>
                  </a:cubicBezTo>
                  <a:lnTo>
                    <a:pt x="10295" y="12527"/>
                  </a:lnTo>
                  <a:cubicBezTo>
                    <a:pt x="10295" y="16685"/>
                    <a:pt x="8569" y="19901"/>
                    <a:pt x="5171" y="22079"/>
                  </a:cubicBezTo>
                  <a:cubicBezTo>
                    <a:pt x="2921" y="23520"/>
                    <a:pt x="627" y="24039"/>
                    <a:pt x="1" y="24157"/>
                  </a:cubicBezTo>
                  <a:lnTo>
                    <a:pt x="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7F147455-6A14-DA29-D948-83E26F69A45D}"/>
              </a:ext>
            </a:extLst>
          </p:cNvPr>
          <p:cNvSpPr/>
          <p:nvPr/>
        </p:nvSpPr>
        <p:spPr>
          <a:xfrm>
            <a:off x="150685" y="3418990"/>
            <a:ext cx="8956298"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TEAM MISSION POSSIBLE</a:t>
            </a:r>
          </a:p>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(deadly by name </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&amp; game)</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4" name="Picture 3">
            <a:extLst>
              <a:ext uri="{FF2B5EF4-FFF2-40B4-BE49-F238E27FC236}">
                <a16:creationId xmlns:a16="http://schemas.microsoft.com/office/drawing/2014/main" id="{9C5CB0EA-25A5-2D9E-3BE7-7C5F4CC87C6D}"/>
              </a:ext>
            </a:extLst>
          </p:cNvPr>
          <p:cNvPicPr>
            <a:picLocks noChangeAspect="1"/>
          </p:cNvPicPr>
          <p:nvPr/>
        </p:nvPicPr>
        <p:blipFill>
          <a:blip r:embed="rId3"/>
          <a:stretch>
            <a:fillRect/>
          </a:stretch>
        </p:blipFill>
        <p:spPr>
          <a:xfrm>
            <a:off x="377294" y="423723"/>
            <a:ext cx="2578162" cy="1080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406" name="Google Shape;4406;p4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40000"/>
                    <a:lumOff val="60000"/>
                  </a:schemeClr>
                </a:solidFill>
              </a:rPr>
              <a:t>Tools </a:t>
            </a:r>
            <a:endParaRPr dirty="0">
              <a:solidFill>
                <a:schemeClr val="accent2">
                  <a:lumMod val="40000"/>
                  <a:lumOff val="60000"/>
                </a:schemeClr>
              </a:solidFill>
            </a:endParaRPr>
          </a:p>
        </p:txBody>
      </p:sp>
      <p:sp>
        <p:nvSpPr>
          <p:cNvPr id="2" name="TextBox 1">
            <a:extLst>
              <a:ext uri="{FF2B5EF4-FFF2-40B4-BE49-F238E27FC236}">
                <a16:creationId xmlns:a16="http://schemas.microsoft.com/office/drawing/2014/main" id="{147EB21A-1CA6-5E2D-429A-7D375F385803}"/>
              </a:ext>
            </a:extLst>
          </p:cNvPr>
          <p:cNvSpPr txBox="1"/>
          <p:nvPr/>
        </p:nvSpPr>
        <p:spPr>
          <a:xfrm>
            <a:off x="548640" y="1222173"/>
            <a:ext cx="1280160" cy="307777"/>
          </a:xfrm>
          <a:prstGeom prst="rect">
            <a:avLst/>
          </a:prstGeom>
          <a:noFill/>
        </p:spPr>
        <p:txBody>
          <a:bodyPr wrap="square" rtlCol="0">
            <a:spAutoFit/>
          </a:bodyPr>
          <a:lstStyle/>
          <a:p>
            <a:pPr algn="ctr"/>
            <a:r>
              <a:rPr lang="en-IN" dirty="0">
                <a:solidFill>
                  <a:schemeClr val="accent5">
                    <a:lumMod val="40000"/>
                    <a:lumOff val="60000"/>
                  </a:schemeClr>
                </a:solidFill>
              </a:rPr>
              <a:t>Frontend</a:t>
            </a:r>
          </a:p>
        </p:txBody>
      </p:sp>
      <p:sp>
        <p:nvSpPr>
          <p:cNvPr id="4" name="TextBox 3">
            <a:extLst>
              <a:ext uri="{FF2B5EF4-FFF2-40B4-BE49-F238E27FC236}">
                <a16:creationId xmlns:a16="http://schemas.microsoft.com/office/drawing/2014/main" id="{464EC8EB-490A-61F6-C828-81CAF71E1C6B}"/>
              </a:ext>
            </a:extLst>
          </p:cNvPr>
          <p:cNvSpPr txBox="1"/>
          <p:nvPr/>
        </p:nvSpPr>
        <p:spPr>
          <a:xfrm>
            <a:off x="2422044" y="1226633"/>
            <a:ext cx="999150" cy="338554"/>
          </a:xfrm>
          <a:prstGeom prst="rect">
            <a:avLst/>
          </a:prstGeom>
          <a:noFill/>
        </p:spPr>
        <p:txBody>
          <a:bodyPr wrap="square" rtlCol="0">
            <a:spAutoFit/>
          </a:bodyPr>
          <a:lstStyle/>
          <a:p>
            <a:pPr algn="ctr"/>
            <a:r>
              <a:rPr lang="en-IN" sz="1600" dirty="0">
                <a:solidFill>
                  <a:schemeClr val="accent5">
                    <a:lumMod val="40000"/>
                    <a:lumOff val="60000"/>
                  </a:schemeClr>
                </a:solidFill>
                <a:latin typeface="Calibri" panose="020F0502020204030204" pitchFamily="34" charset="0"/>
                <a:ea typeface="Calibri" panose="020F0502020204030204" pitchFamily="34" charset="0"/>
                <a:cs typeface="Calibri" panose="020F0502020204030204" pitchFamily="34" charset="0"/>
              </a:rPr>
              <a:t>Backend</a:t>
            </a:r>
          </a:p>
        </p:txBody>
      </p:sp>
      <p:sp>
        <p:nvSpPr>
          <p:cNvPr id="5" name="TextBox 4">
            <a:extLst>
              <a:ext uri="{FF2B5EF4-FFF2-40B4-BE49-F238E27FC236}">
                <a16:creationId xmlns:a16="http://schemas.microsoft.com/office/drawing/2014/main" id="{6750B72D-DFDD-9936-4A15-7B6E54CE5F15}"/>
              </a:ext>
            </a:extLst>
          </p:cNvPr>
          <p:cNvSpPr txBox="1"/>
          <p:nvPr/>
        </p:nvSpPr>
        <p:spPr>
          <a:xfrm>
            <a:off x="4522937" y="1222173"/>
            <a:ext cx="1262318" cy="307777"/>
          </a:xfrm>
          <a:prstGeom prst="rect">
            <a:avLst/>
          </a:prstGeom>
          <a:noFill/>
        </p:spPr>
        <p:txBody>
          <a:bodyPr wrap="square" rtlCol="0">
            <a:spAutoFit/>
          </a:bodyPr>
          <a:lstStyle/>
          <a:p>
            <a:r>
              <a:rPr lang="en-IN" dirty="0">
                <a:solidFill>
                  <a:schemeClr val="accent5">
                    <a:lumMod val="40000"/>
                    <a:lumOff val="60000"/>
                  </a:schemeClr>
                </a:solidFill>
              </a:rPr>
              <a:t>Database</a:t>
            </a:r>
          </a:p>
        </p:txBody>
      </p:sp>
      <p:sp>
        <p:nvSpPr>
          <p:cNvPr id="6" name="TextBox 5">
            <a:extLst>
              <a:ext uri="{FF2B5EF4-FFF2-40B4-BE49-F238E27FC236}">
                <a16:creationId xmlns:a16="http://schemas.microsoft.com/office/drawing/2014/main" id="{FD73DBA9-39DF-09B7-5004-40D7F2C277BD}"/>
              </a:ext>
            </a:extLst>
          </p:cNvPr>
          <p:cNvSpPr txBox="1"/>
          <p:nvPr/>
        </p:nvSpPr>
        <p:spPr>
          <a:xfrm>
            <a:off x="7203689" y="1199871"/>
            <a:ext cx="1708366" cy="307777"/>
          </a:xfrm>
          <a:prstGeom prst="rect">
            <a:avLst/>
          </a:prstGeom>
          <a:noFill/>
        </p:spPr>
        <p:txBody>
          <a:bodyPr wrap="square" rtlCol="0">
            <a:spAutoFit/>
          </a:bodyPr>
          <a:lstStyle/>
          <a:p>
            <a:pPr algn="ctr"/>
            <a:r>
              <a:rPr lang="en-IN" dirty="0">
                <a:solidFill>
                  <a:schemeClr val="accent5">
                    <a:lumMod val="40000"/>
                    <a:lumOff val="60000"/>
                  </a:schemeClr>
                </a:solidFill>
              </a:rPr>
              <a:t>Communication</a:t>
            </a:r>
          </a:p>
        </p:txBody>
      </p:sp>
      <p:pic>
        <p:nvPicPr>
          <p:cNvPr id="8" name="Picture 7">
            <a:extLst>
              <a:ext uri="{FF2B5EF4-FFF2-40B4-BE49-F238E27FC236}">
                <a16:creationId xmlns:a16="http://schemas.microsoft.com/office/drawing/2014/main" id="{0CBD2ADE-3736-6AC8-0D98-BE10F078C1F4}"/>
              </a:ext>
            </a:extLst>
          </p:cNvPr>
          <p:cNvPicPr>
            <a:picLocks noChangeAspect="1"/>
          </p:cNvPicPr>
          <p:nvPr/>
        </p:nvPicPr>
        <p:blipFill>
          <a:blip r:embed="rId3"/>
          <a:stretch>
            <a:fillRect/>
          </a:stretch>
        </p:blipFill>
        <p:spPr>
          <a:xfrm>
            <a:off x="445650" y="1931391"/>
            <a:ext cx="548700" cy="548700"/>
          </a:xfrm>
          <a:prstGeom prst="rect">
            <a:avLst/>
          </a:prstGeom>
        </p:spPr>
      </p:pic>
      <p:pic>
        <p:nvPicPr>
          <p:cNvPr id="10" name="Picture 9">
            <a:extLst>
              <a:ext uri="{FF2B5EF4-FFF2-40B4-BE49-F238E27FC236}">
                <a16:creationId xmlns:a16="http://schemas.microsoft.com/office/drawing/2014/main" id="{FBAFECA3-0E9C-8747-CF9E-4115153DEBC3}"/>
              </a:ext>
            </a:extLst>
          </p:cNvPr>
          <p:cNvPicPr>
            <a:picLocks noChangeAspect="1"/>
          </p:cNvPicPr>
          <p:nvPr/>
        </p:nvPicPr>
        <p:blipFill>
          <a:blip r:embed="rId4"/>
          <a:stretch>
            <a:fillRect/>
          </a:stretch>
        </p:blipFill>
        <p:spPr>
          <a:xfrm>
            <a:off x="4499771" y="1909242"/>
            <a:ext cx="1169569" cy="731215"/>
          </a:xfrm>
          <a:prstGeom prst="rect">
            <a:avLst/>
          </a:prstGeom>
        </p:spPr>
      </p:pic>
      <p:pic>
        <p:nvPicPr>
          <p:cNvPr id="12" name="Picture 11">
            <a:extLst>
              <a:ext uri="{FF2B5EF4-FFF2-40B4-BE49-F238E27FC236}">
                <a16:creationId xmlns:a16="http://schemas.microsoft.com/office/drawing/2014/main" id="{D7E46E05-CED3-6BD2-E1C0-87D385440792}"/>
              </a:ext>
            </a:extLst>
          </p:cNvPr>
          <p:cNvPicPr>
            <a:picLocks noChangeAspect="1"/>
          </p:cNvPicPr>
          <p:nvPr/>
        </p:nvPicPr>
        <p:blipFill>
          <a:blip r:embed="rId5"/>
          <a:stretch>
            <a:fillRect/>
          </a:stretch>
        </p:blipFill>
        <p:spPr>
          <a:xfrm>
            <a:off x="4763803" y="3309682"/>
            <a:ext cx="780585" cy="780585"/>
          </a:xfrm>
          <a:prstGeom prst="rect">
            <a:avLst/>
          </a:prstGeom>
        </p:spPr>
      </p:pic>
      <p:pic>
        <p:nvPicPr>
          <p:cNvPr id="18" name="Picture 17">
            <a:extLst>
              <a:ext uri="{FF2B5EF4-FFF2-40B4-BE49-F238E27FC236}">
                <a16:creationId xmlns:a16="http://schemas.microsoft.com/office/drawing/2014/main" id="{DC63B996-F413-76A8-37DA-80BF9EC12041}"/>
              </a:ext>
            </a:extLst>
          </p:cNvPr>
          <p:cNvPicPr>
            <a:picLocks noChangeAspect="1"/>
          </p:cNvPicPr>
          <p:nvPr/>
        </p:nvPicPr>
        <p:blipFill>
          <a:blip r:embed="rId6"/>
          <a:stretch>
            <a:fillRect/>
          </a:stretch>
        </p:blipFill>
        <p:spPr>
          <a:xfrm>
            <a:off x="7583480" y="1842181"/>
            <a:ext cx="948784" cy="950641"/>
          </a:xfrm>
          <a:prstGeom prst="rect">
            <a:avLst/>
          </a:prstGeom>
        </p:spPr>
      </p:pic>
      <p:pic>
        <p:nvPicPr>
          <p:cNvPr id="20" name="Picture 19">
            <a:extLst>
              <a:ext uri="{FF2B5EF4-FFF2-40B4-BE49-F238E27FC236}">
                <a16:creationId xmlns:a16="http://schemas.microsoft.com/office/drawing/2014/main" id="{5757BB83-42B0-2E57-D401-85997E1A4195}"/>
              </a:ext>
            </a:extLst>
          </p:cNvPr>
          <p:cNvPicPr>
            <a:picLocks noChangeAspect="1"/>
          </p:cNvPicPr>
          <p:nvPr/>
        </p:nvPicPr>
        <p:blipFill>
          <a:blip r:embed="rId7"/>
          <a:stretch>
            <a:fillRect/>
          </a:stretch>
        </p:blipFill>
        <p:spPr>
          <a:xfrm>
            <a:off x="7382802" y="3205524"/>
            <a:ext cx="1290985" cy="860657"/>
          </a:xfrm>
          <a:prstGeom prst="rect">
            <a:avLst/>
          </a:prstGeom>
        </p:spPr>
      </p:pic>
      <p:pic>
        <p:nvPicPr>
          <p:cNvPr id="22" name="Picture 21">
            <a:extLst>
              <a:ext uri="{FF2B5EF4-FFF2-40B4-BE49-F238E27FC236}">
                <a16:creationId xmlns:a16="http://schemas.microsoft.com/office/drawing/2014/main" id="{1B0BA01B-90A9-9A3E-C7F2-DE8DDBC94EC2}"/>
              </a:ext>
            </a:extLst>
          </p:cNvPr>
          <p:cNvPicPr>
            <a:picLocks noChangeAspect="1"/>
          </p:cNvPicPr>
          <p:nvPr/>
        </p:nvPicPr>
        <p:blipFill>
          <a:blip r:embed="rId8"/>
          <a:stretch>
            <a:fillRect/>
          </a:stretch>
        </p:blipFill>
        <p:spPr>
          <a:xfrm>
            <a:off x="2585631" y="1931391"/>
            <a:ext cx="948785" cy="1041176"/>
          </a:xfrm>
          <a:prstGeom prst="rect">
            <a:avLst/>
          </a:prstGeom>
        </p:spPr>
      </p:pic>
      <p:pic>
        <p:nvPicPr>
          <p:cNvPr id="24" name="Picture 23">
            <a:extLst>
              <a:ext uri="{FF2B5EF4-FFF2-40B4-BE49-F238E27FC236}">
                <a16:creationId xmlns:a16="http://schemas.microsoft.com/office/drawing/2014/main" id="{76D8B223-8835-C8F4-6694-83EAFDEB9A75}"/>
              </a:ext>
            </a:extLst>
          </p:cNvPr>
          <p:cNvPicPr>
            <a:picLocks noChangeAspect="1"/>
          </p:cNvPicPr>
          <p:nvPr/>
        </p:nvPicPr>
        <p:blipFill>
          <a:blip r:embed="rId9"/>
          <a:stretch>
            <a:fillRect/>
          </a:stretch>
        </p:blipFill>
        <p:spPr>
          <a:xfrm>
            <a:off x="2157723" y="3314084"/>
            <a:ext cx="1686873" cy="516858"/>
          </a:xfrm>
          <a:prstGeom prst="rect">
            <a:avLst/>
          </a:prstGeom>
        </p:spPr>
      </p:pic>
      <p:pic>
        <p:nvPicPr>
          <p:cNvPr id="26" name="Picture 25">
            <a:extLst>
              <a:ext uri="{FF2B5EF4-FFF2-40B4-BE49-F238E27FC236}">
                <a16:creationId xmlns:a16="http://schemas.microsoft.com/office/drawing/2014/main" id="{78B78AB7-0F79-4AEF-D214-791E30FCE034}"/>
              </a:ext>
            </a:extLst>
          </p:cNvPr>
          <p:cNvPicPr>
            <a:picLocks noChangeAspect="1"/>
          </p:cNvPicPr>
          <p:nvPr/>
        </p:nvPicPr>
        <p:blipFill>
          <a:blip r:embed="rId10"/>
          <a:stretch>
            <a:fillRect/>
          </a:stretch>
        </p:blipFill>
        <p:spPr>
          <a:xfrm>
            <a:off x="319309" y="2919278"/>
            <a:ext cx="873059" cy="873059"/>
          </a:xfrm>
          <a:prstGeom prst="rect">
            <a:avLst/>
          </a:prstGeom>
        </p:spPr>
      </p:pic>
      <p:pic>
        <p:nvPicPr>
          <p:cNvPr id="28" name="Picture 27">
            <a:extLst>
              <a:ext uri="{FF2B5EF4-FFF2-40B4-BE49-F238E27FC236}">
                <a16:creationId xmlns:a16="http://schemas.microsoft.com/office/drawing/2014/main" id="{9966E55F-E4B4-F564-5737-3E8C9A2CADAF}"/>
              </a:ext>
            </a:extLst>
          </p:cNvPr>
          <p:cNvPicPr>
            <a:picLocks noChangeAspect="1"/>
          </p:cNvPicPr>
          <p:nvPr/>
        </p:nvPicPr>
        <p:blipFill>
          <a:blip r:embed="rId11"/>
          <a:stretch>
            <a:fillRect/>
          </a:stretch>
        </p:blipFill>
        <p:spPr>
          <a:xfrm>
            <a:off x="441696" y="4231523"/>
            <a:ext cx="747024" cy="647834"/>
          </a:xfrm>
          <a:prstGeom prst="rect">
            <a:avLst/>
          </a:prstGeom>
        </p:spPr>
      </p:pic>
      <p:pic>
        <p:nvPicPr>
          <p:cNvPr id="30" name="Picture 29">
            <a:extLst>
              <a:ext uri="{FF2B5EF4-FFF2-40B4-BE49-F238E27FC236}">
                <a16:creationId xmlns:a16="http://schemas.microsoft.com/office/drawing/2014/main" id="{BC611004-1B6C-EA6B-2D1E-4AECD03DC9AC}"/>
              </a:ext>
            </a:extLst>
          </p:cNvPr>
          <p:cNvPicPr>
            <a:picLocks noChangeAspect="1"/>
          </p:cNvPicPr>
          <p:nvPr/>
        </p:nvPicPr>
        <p:blipFill>
          <a:blip r:embed="rId12"/>
          <a:stretch>
            <a:fillRect/>
          </a:stretch>
        </p:blipFill>
        <p:spPr>
          <a:xfrm>
            <a:off x="6330550" y="2089519"/>
            <a:ext cx="591720" cy="781143"/>
          </a:xfrm>
          <a:prstGeom prst="rect">
            <a:avLst/>
          </a:prstGeom>
        </p:spPr>
      </p:pic>
      <p:sp>
        <p:nvSpPr>
          <p:cNvPr id="31" name="TextBox 30">
            <a:extLst>
              <a:ext uri="{FF2B5EF4-FFF2-40B4-BE49-F238E27FC236}">
                <a16:creationId xmlns:a16="http://schemas.microsoft.com/office/drawing/2014/main" id="{6392BEAD-DC7C-B774-1CA3-ECF530234544}"/>
              </a:ext>
            </a:extLst>
          </p:cNvPr>
          <p:cNvSpPr txBox="1"/>
          <p:nvPr/>
        </p:nvSpPr>
        <p:spPr>
          <a:xfrm>
            <a:off x="5892306" y="1170578"/>
            <a:ext cx="1204332" cy="738664"/>
          </a:xfrm>
          <a:prstGeom prst="rect">
            <a:avLst/>
          </a:prstGeom>
          <a:noFill/>
        </p:spPr>
        <p:txBody>
          <a:bodyPr wrap="square" rtlCol="0">
            <a:spAutoFit/>
          </a:bodyPr>
          <a:lstStyle/>
          <a:p>
            <a:pPr algn="ctr"/>
            <a:r>
              <a:rPr lang="en-IN" dirty="0">
                <a:solidFill>
                  <a:schemeClr val="accent5">
                    <a:lumMod val="40000"/>
                    <a:lumOff val="60000"/>
                  </a:schemeClr>
                </a:solidFill>
              </a:rPr>
              <a:t>IDE &amp; Additional Tools</a:t>
            </a:r>
          </a:p>
        </p:txBody>
      </p:sp>
      <p:pic>
        <p:nvPicPr>
          <p:cNvPr id="33" name="Picture 32">
            <a:extLst>
              <a:ext uri="{FF2B5EF4-FFF2-40B4-BE49-F238E27FC236}">
                <a16:creationId xmlns:a16="http://schemas.microsoft.com/office/drawing/2014/main" id="{0E08A930-C38D-781A-9B48-8CB4D4AB5D4E}"/>
              </a:ext>
            </a:extLst>
          </p:cNvPr>
          <p:cNvPicPr>
            <a:picLocks noChangeAspect="1"/>
          </p:cNvPicPr>
          <p:nvPr/>
        </p:nvPicPr>
        <p:blipFill>
          <a:blip r:embed="rId13"/>
          <a:stretch>
            <a:fillRect/>
          </a:stretch>
        </p:blipFill>
        <p:spPr>
          <a:xfrm>
            <a:off x="6238113" y="3175643"/>
            <a:ext cx="873060" cy="6552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6"/>
                                        </p:tgtEl>
                                        <p:attrNameLst>
                                          <p:attrName>style.visibility</p:attrName>
                                        </p:attrNameLst>
                                      </p:cBhvr>
                                      <p:to>
                                        <p:strVal val="visible"/>
                                      </p:to>
                                    </p:set>
                                    <p:anim calcmode="lin" valueType="num">
                                      <p:cBhvr additive="base">
                                        <p:cTn id="7" dur="500" fill="hold"/>
                                        <p:tgtEl>
                                          <p:spTgt spid="4406"/>
                                        </p:tgtEl>
                                        <p:attrNameLst>
                                          <p:attrName>ppt_x</p:attrName>
                                        </p:attrNameLst>
                                      </p:cBhvr>
                                      <p:tavLst>
                                        <p:tav tm="0">
                                          <p:val>
                                            <p:strVal val="#ppt_x"/>
                                          </p:val>
                                        </p:tav>
                                        <p:tav tm="100000">
                                          <p:val>
                                            <p:strVal val="#ppt_x"/>
                                          </p:val>
                                        </p:tav>
                                      </p:tavLst>
                                    </p:anim>
                                    <p:anim calcmode="lin" valueType="num">
                                      <p:cBhvr additive="base">
                                        <p:cTn id="8" dur="500" fill="hold"/>
                                        <p:tgtEl>
                                          <p:spTgt spid="44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circle(in)">
                                      <p:cBhvr>
                                        <p:cTn id="24" dur="20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circle(in)">
                                      <p:cBhvr>
                                        <p:cTn id="29" dur="20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ircle(in)">
                                      <p:cBhvr>
                                        <p:cTn id="40" dur="20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circle(in)">
                                      <p:cBhvr>
                                        <p:cTn id="45" dur="20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circle(in)">
                                      <p:cBhvr>
                                        <p:cTn id="56" dur="20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circle(in)">
                                      <p:cBhvr>
                                        <p:cTn id="61" dur="20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1">
                                            <p:txEl>
                                              <p:pRg st="0" end="0"/>
                                            </p:txEl>
                                          </p:spTgt>
                                        </p:tgtEl>
                                        <p:attrNameLst>
                                          <p:attrName>style.visibility</p:attrName>
                                        </p:attrNameLst>
                                      </p:cBhvr>
                                      <p:to>
                                        <p:strVal val="visible"/>
                                      </p:to>
                                    </p:set>
                                    <p:anim calcmode="lin" valueType="num">
                                      <p:cBhvr additive="base">
                                        <p:cTn id="66"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circle(in)">
                                      <p:cBhvr>
                                        <p:cTn id="72" dur="20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circle(in)">
                                      <p:cBhvr>
                                        <p:cTn id="77" dur="20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circle(in)">
                                      <p:cBhvr>
                                        <p:cTn id="88" dur="20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6" presetClass="entr" presetSubtype="16" fill="hold"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circle(in)">
                                      <p:cBhvr>
                                        <p:cTn id="9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406" name="Google Shape;4406;p4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rPr>
              <a:t>Schedule</a:t>
            </a:r>
            <a:endParaRPr dirty="0">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2728D2BB-ED4C-FE9B-DED8-3C8C0A7F2750}"/>
              </a:ext>
            </a:extLst>
          </p:cNvPr>
          <p:cNvPicPr>
            <a:picLocks noChangeAspect="1"/>
          </p:cNvPicPr>
          <p:nvPr/>
        </p:nvPicPr>
        <p:blipFill>
          <a:blip r:embed="rId3"/>
          <a:stretch>
            <a:fillRect/>
          </a:stretch>
        </p:blipFill>
        <p:spPr>
          <a:xfrm>
            <a:off x="664614" y="1093326"/>
            <a:ext cx="8064562" cy="3982709"/>
          </a:xfrm>
          <a:prstGeom prst="rect">
            <a:avLst/>
          </a:prstGeom>
        </p:spPr>
      </p:pic>
    </p:spTree>
    <p:extLst>
      <p:ext uri="{BB962C8B-B14F-4D97-AF65-F5344CB8AC3E}">
        <p14:creationId xmlns:p14="http://schemas.microsoft.com/office/powerpoint/2010/main" val="428908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6"/>
                                        </p:tgtEl>
                                        <p:attrNameLst>
                                          <p:attrName>style.visibility</p:attrName>
                                        </p:attrNameLst>
                                      </p:cBhvr>
                                      <p:to>
                                        <p:strVal val="visible"/>
                                      </p:to>
                                    </p:set>
                                    <p:anim calcmode="lin" valueType="num">
                                      <p:cBhvr additive="base">
                                        <p:cTn id="7" dur="500" fill="hold"/>
                                        <p:tgtEl>
                                          <p:spTgt spid="4406"/>
                                        </p:tgtEl>
                                        <p:attrNameLst>
                                          <p:attrName>ppt_x</p:attrName>
                                        </p:attrNameLst>
                                      </p:cBhvr>
                                      <p:tavLst>
                                        <p:tav tm="0">
                                          <p:val>
                                            <p:strVal val="#ppt_x"/>
                                          </p:val>
                                        </p:tav>
                                        <p:tav tm="100000">
                                          <p:val>
                                            <p:strVal val="#ppt_x"/>
                                          </p:val>
                                        </p:tav>
                                      </p:tavLst>
                                    </p:anim>
                                    <p:anim calcmode="lin" valueType="num">
                                      <p:cBhvr additive="base">
                                        <p:cTn id="8" dur="500" fill="hold"/>
                                        <p:tgtEl>
                                          <p:spTgt spid="44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09"/>
        <p:cNvGrpSpPr/>
        <p:nvPr/>
      </p:nvGrpSpPr>
      <p:grpSpPr>
        <a:xfrm>
          <a:off x="0" y="0"/>
          <a:ext cx="0" cy="0"/>
          <a:chOff x="0" y="0"/>
          <a:chExt cx="0" cy="0"/>
        </a:xfrm>
      </p:grpSpPr>
      <p:sp>
        <p:nvSpPr>
          <p:cNvPr id="4710" name="Google Shape;4710;p5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40000"/>
                    <a:lumOff val="60000"/>
                  </a:schemeClr>
                </a:solidFill>
              </a:rPr>
              <a:t>Team Agreement</a:t>
            </a:r>
            <a:endParaRPr dirty="0">
              <a:solidFill>
                <a:schemeClr val="accent2">
                  <a:lumMod val="40000"/>
                  <a:lumOff val="60000"/>
                </a:schemeClr>
              </a:solidFill>
            </a:endParaRPr>
          </a:p>
        </p:txBody>
      </p:sp>
      <p:sp>
        <p:nvSpPr>
          <p:cNvPr id="2" name="TextBox 1">
            <a:extLst>
              <a:ext uri="{FF2B5EF4-FFF2-40B4-BE49-F238E27FC236}">
                <a16:creationId xmlns:a16="http://schemas.microsoft.com/office/drawing/2014/main" id="{0E96B352-B52E-141F-0612-AB41C252DABC}"/>
              </a:ext>
            </a:extLst>
          </p:cNvPr>
          <p:cNvSpPr txBox="1"/>
          <p:nvPr/>
        </p:nvSpPr>
        <p:spPr>
          <a:xfrm>
            <a:off x="655692" y="1244476"/>
            <a:ext cx="8251902" cy="3754874"/>
          </a:xfrm>
          <a:prstGeom prst="rect">
            <a:avLst/>
          </a:prstGeom>
          <a:noFill/>
        </p:spPr>
        <p:txBody>
          <a:bodyPr wrap="square" rtlCol="0">
            <a:spAutoFit/>
          </a:bodyPr>
          <a:lstStyle/>
          <a:p>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Following were discussed and put into mutual agreement amongst peers with no exceptions to be made –</a:t>
            </a:r>
          </a:p>
          <a:p>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communicate regularly via our designated platform (</a:t>
            </a:r>
            <a:r>
              <a:rPr lang="en-US" dirty="0" err="1">
                <a:solidFill>
                  <a:schemeClr val="accent6"/>
                </a:solidFill>
                <a:latin typeface="Calibri" panose="020F0502020204030204" pitchFamily="34" charset="0"/>
                <a:ea typeface="Calibri" panose="020F0502020204030204" pitchFamily="34" charset="0"/>
                <a:cs typeface="Calibri" panose="020F0502020204030204" pitchFamily="34" charset="0"/>
              </a:rPr>
              <a:t>i.e</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accent6"/>
                </a:solidFill>
                <a:latin typeface="Calibri" panose="020F0502020204030204" pitchFamily="34" charset="0"/>
                <a:ea typeface="Calibri" panose="020F0502020204030204" pitchFamily="34" charset="0"/>
                <a:cs typeface="Calibri" panose="020F0502020204030204" pitchFamily="34" charset="0"/>
              </a:rPr>
              <a:t>Whatsapp</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Google meet) and have weekly check-ins to discuss progress and any challenges.</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Each team member will have defined roles based on strengths and interests (i.e. coding, documentation, testing), which will be agreed upon at the start of the project.</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set clear deadlines for each project phase and milestone. All members agree to adhere to these timelines to ensure project progress.</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adhere to coding standards and best practices (e.g., comments, formatting) to ensure code is maintainable and understandable by all team members.</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Each team member is responsible for their tasks and must communicate any issues or delays as soon as possible to the group.</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In case of disagreements, we will address conflicts openly and respectfully, seeking to find a solution that works for everyone.</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We will collaboratively prepare a final presentation and ensure that all project documentation is complete and accessible.</a:t>
            </a:r>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0"/>
                                        </p:tgtEl>
                                        <p:attrNameLst>
                                          <p:attrName>style.visibility</p:attrName>
                                        </p:attrNameLst>
                                      </p:cBhvr>
                                      <p:to>
                                        <p:strVal val="visible"/>
                                      </p:to>
                                    </p:set>
                                    <p:anim calcmode="lin" valueType="num">
                                      <p:cBhvr additive="base">
                                        <p:cTn id="7" dur="500" fill="hold"/>
                                        <p:tgtEl>
                                          <p:spTgt spid="4710"/>
                                        </p:tgtEl>
                                        <p:attrNameLst>
                                          <p:attrName>ppt_x</p:attrName>
                                        </p:attrNameLst>
                                      </p:cBhvr>
                                      <p:tavLst>
                                        <p:tav tm="0">
                                          <p:val>
                                            <p:strVal val="#ppt_x"/>
                                          </p:val>
                                        </p:tav>
                                        <p:tav tm="100000">
                                          <p:val>
                                            <p:strVal val="#ppt_x"/>
                                          </p:val>
                                        </p:tav>
                                      </p:tavLst>
                                    </p:anim>
                                    <p:anim calcmode="lin" valueType="num">
                                      <p:cBhvr additive="base">
                                        <p:cTn id="8" dur="500" fill="hold"/>
                                        <p:tgtEl>
                                          <p:spTgt spid="47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 calcmode="lin" valueType="num">
                                      <p:cBhvr additive="base">
                                        <p:cTn id="4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04"/>
        <p:cNvGrpSpPr/>
        <p:nvPr/>
      </p:nvGrpSpPr>
      <p:grpSpPr>
        <a:xfrm>
          <a:off x="0" y="0"/>
          <a:ext cx="0" cy="0"/>
          <a:chOff x="0" y="0"/>
          <a:chExt cx="0" cy="0"/>
        </a:xfrm>
      </p:grpSpPr>
      <p:sp>
        <p:nvSpPr>
          <p:cNvPr id="5006" name="Google Shape;5006;p62"/>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Retrospective</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7C696A8B-4462-8CED-C4D8-19E5CFF1FFBE}"/>
              </a:ext>
            </a:extLst>
          </p:cNvPr>
          <p:cNvGraphicFramePr>
            <a:graphicFrameLocks noGrp="1"/>
          </p:cNvGraphicFramePr>
          <p:nvPr>
            <p:extLst>
              <p:ext uri="{D42A27DB-BD31-4B8C-83A1-F6EECF244321}">
                <p14:modId xmlns:p14="http://schemas.microsoft.com/office/powerpoint/2010/main" val="3631405261"/>
              </p:ext>
            </p:extLst>
          </p:nvPr>
        </p:nvGraphicFramePr>
        <p:xfrm>
          <a:off x="785045" y="1059798"/>
          <a:ext cx="7903986" cy="3454216"/>
        </p:xfrm>
        <a:graphic>
          <a:graphicData uri="http://schemas.openxmlformats.org/drawingml/2006/table">
            <a:tbl>
              <a:tblPr firstRow="1" bandRow="1">
                <a:tableStyleId>{22C6EB1A-CD83-4139-A954-B6EF9334ED93}</a:tableStyleId>
              </a:tblPr>
              <a:tblGrid>
                <a:gridCol w="2634662">
                  <a:extLst>
                    <a:ext uri="{9D8B030D-6E8A-4147-A177-3AD203B41FA5}">
                      <a16:colId xmlns:a16="http://schemas.microsoft.com/office/drawing/2014/main" val="3049219189"/>
                    </a:ext>
                  </a:extLst>
                </a:gridCol>
                <a:gridCol w="2634662">
                  <a:extLst>
                    <a:ext uri="{9D8B030D-6E8A-4147-A177-3AD203B41FA5}">
                      <a16:colId xmlns:a16="http://schemas.microsoft.com/office/drawing/2014/main" val="1204194764"/>
                    </a:ext>
                  </a:extLst>
                </a:gridCol>
                <a:gridCol w="2634662">
                  <a:extLst>
                    <a:ext uri="{9D8B030D-6E8A-4147-A177-3AD203B41FA5}">
                      <a16:colId xmlns:a16="http://schemas.microsoft.com/office/drawing/2014/main" val="3046728131"/>
                    </a:ext>
                  </a:extLst>
                </a:gridCol>
              </a:tblGrid>
              <a:tr h="426671">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What went well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What needs to be improved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What will we do next time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29599205"/>
                  </a:ext>
                </a:extLst>
              </a:tr>
              <a:tr h="986937">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Effective Communication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Time Management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streamline our ideas more effectively and efficiently for better usage of time.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86931722"/>
                  </a:ext>
                </a:extLst>
              </a:tr>
              <a:tr h="986937">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Role Clarity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Conflict Resolution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resort to, whole team mediating the situation rather than just the leader doing so.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415178524"/>
                  </a:ext>
                </a:extLst>
              </a:tr>
              <a:tr h="1053671">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Supportive Environment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Documentation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Instead of assigning a single person for the job, we will ask random members to volunteer if and when needed.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7875195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06"/>
                                        </p:tgtEl>
                                        <p:attrNameLst>
                                          <p:attrName>style.visibility</p:attrName>
                                        </p:attrNameLst>
                                      </p:cBhvr>
                                      <p:to>
                                        <p:strVal val="visible"/>
                                      </p:to>
                                    </p:set>
                                    <p:anim calcmode="lin" valueType="num">
                                      <p:cBhvr additive="base">
                                        <p:cTn id="7" dur="500" fill="hold"/>
                                        <p:tgtEl>
                                          <p:spTgt spid="5006"/>
                                        </p:tgtEl>
                                        <p:attrNameLst>
                                          <p:attrName>ppt_x</p:attrName>
                                        </p:attrNameLst>
                                      </p:cBhvr>
                                      <p:tavLst>
                                        <p:tav tm="0">
                                          <p:val>
                                            <p:strVal val="#ppt_x"/>
                                          </p:val>
                                        </p:tav>
                                        <p:tav tm="100000">
                                          <p:val>
                                            <p:strVal val="#ppt_x"/>
                                          </p:val>
                                        </p:tav>
                                      </p:tavLst>
                                    </p:anim>
                                    <p:anim calcmode="lin" valueType="num">
                                      <p:cBhvr additive="base">
                                        <p:cTn id="8" dur="500" fill="hold"/>
                                        <p:tgtEl>
                                          <p:spTgt spid="50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889" name="Google Shape;4889;p60"/>
          <p:cNvSpPr txBox="1">
            <a:spLocks noGrp="1"/>
          </p:cNvSpPr>
          <p:nvPr>
            <p:ph type="title"/>
          </p:nvPr>
        </p:nvSpPr>
        <p:spPr>
          <a:xfrm>
            <a:off x="62447" y="997200"/>
            <a:ext cx="9010185"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r>
              <a:rPr lang="en" dirty="0">
                <a:solidFill>
                  <a:schemeClr val="lt2"/>
                </a:solidFill>
              </a:rPr>
              <a:t>!</a:t>
            </a:r>
            <a:endParaRPr dirty="0">
              <a:solidFill>
                <a:schemeClr val="lt2"/>
              </a:solidFill>
            </a:endParaRPr>
          </a:p>
        </p:txBody>
      </p:sp>
      <p:sp>
        <p:nvSpPr>
          <p:cNvPr id="4890" name="Google Shape;4890;p60"/>
          <p:cNvSpPr txBox="1">
            <a:spLocks/>
          </p:cNvSpPr>
          <p:nvPr/>
        </p:nvSpPr>
        <p:spPr>
          <a:xfrm>
            <a:off x="708789" y="2327617"/>
            <a:ext cx="7717500" cy="5920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chemeClr val="lt2"/>
                </a:solidFill>
                <a:latin typeface="Calibri" panose="020F0502020204030204" pitchFamily="34" charset="0"/>
                <a:ea typeface="Calibri" panose="020F0502020204030204" pitchFamily="34" charset="0"/>
                <a:cs typeface="Calibri" panose="020F0502020204030204" pitchFamily="34" charset="0"/>
              </a:rPr>
              <a:t>Do you have any questions?</a:t>
            </a:r>
          </a:p>
          <a:p>
            <a:pPr algn="ctr"/>
            <a:endParaRPr lang="en-US" sz="3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1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89"/>
                                        </p:tgtEl>
                                        <p:attrNameLst>
                                          <p:attrName>style.visibility</p:attrName>
                                        </p:attrNameLst>
                                      </p:cBhvr>
                                      <p:to>
                                        <p:strVal val="visible"/>
                                      </p:to>
                                    </p:set>
                                    <p:anim calcmode="lin" valueType="num">
                                      <p:cBhvr additive="base">
                                        <p:cTn id="7" dur="500" fill="hold"/>
                                        <p:tgtEl>
                                          <p:spTgt spid="4889"/>
                                        </p:tgtEl>
                                        <p:attrNameLst>
                                          <p:attrName>ppt_x</p:attrName>
                                        </p:attrNameLst>
                                      </p:cBhvr>
                                      <p:tavLst>
                                        <p:tav tm="0">
                                          <p:val>
                                            <p:strVal val="#ppt_x"/>
                                          </p:val>
                                        </p:tav>
                                        <p:tav tm="100000">
                                          <p:val>
                                            <p:strVal val="#ppt_x"/>
                                          </p:val>
                                        </p:tav>
                                      </p:tavLst>
                                    </p:anim>
                                    <p:anim calcmode="lin" valueType="num">
                                      <p:cBhvr additive="base">
                                        <p:cTn id="8" dur="500" fill="hold"/>
                                        <p:tgtEl>
                                          <p:spTgt spid="48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90"/>
                                        </p:tgtEl>
                                        <p:attrNameLst>
                                          <p:attrName>style.visibility</p:attrName>
                                        </p:attrNameLst>
                                      </p:cBhvr>
                                      <p:to>
                                        <p:strVal val="visible"/>
                                      </p:to>
                                    </p:set>
                                    <p:anim calcmode="lin" valueType="num">
                                      <p:cBhvr additive="base">
                                        <p:cTn id="13" dur="500" fill="hold"/>
                                        <p:tgtEl>
                                          <p:spTgt spid="4890"/>
                                        </p:tgtEl>
                                        <p:attrNameLst>
                                          <p:attrName>ppt_x</p:attrName>
                                        </p:attrNameLst>
                                      </p:cBhvr>
                                      <p:tavLst>
                                        <p:tav tm="0">
                                          <p:val>
                                            <p:strVal val="#ppt_x"/>
                                          </p:val>
                                        </p:tav>
                                        <p:tav tm="100000">
                                          <p:val>
                                            <p:strVal val="#ppt_x"/>
                                          </p:val>
                                        </p:tav>
                                      </p:tavLst>
                                    </p:anim>
                                    <p:anim calcmode="lin" valueType="num">
                                      <p:cBhvr additive="base">
                                        <p:cTn id="14" dur="500" fill="hold"/>
                                        <p:tgtEl>
                                          <p:spTgt spid="48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9" grpId="0"/>
      <p:bldP spid="48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sp>
        <p:nvSpPr>
          <p:cNvPr id="4097" name="Google Shape;4097;p33"/>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Table of contents</a:t>
            </a:r>
            <a:endParaRPr dirty="0">
              <a:solidFill>
                <a:schemeClr val="accent2">
                  <a:lumMod val="60000"/>
                  <a:lumOff val="40000"/>
                </a:schemeClr>
              </a:solidFill>
            </a:endParaRPr>
          </a:p>
        </p:txBody>
      </p:sp>
      <p:sp>
        <p:nvSpPr>
          <p:cNvPr id="4098" name="Google Shape;4098;p33"/>
          <p:cNvSpPr txBox="1">
            <a:spLocks noGrp="1"/>
          </p:cNvSpPr>
          <p:nvPr>
            <p:ph type="subTitle" idx="3"/>
          </p:nvPr>
        </p:nvSpPr>
        <p:spPr>
          <a:xfrm>
            <a:off x="3419250"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Tools used with brief overview</a:t>
            </a:r>
            <a:endParaRPr sz="1600" dirty="0"/>
          </a:p>
        </p:txBody>
      </p:sp>
      <p:sp>
        <p:nvSpPr>
          <p:cNvPr id="4099" name="Google Shape;4099;p33"/>
          <p:cNvSpPr txBox="1">
            <a:spLocks noGrp="1"/>
          </p:cNvSpPr>
          <p:nvPr>
            <p:ph type="subTitle" idx="1"/>
          </p:nvPr>
        </p:nvSpPr>
        <p:spPr>
          <a:xfrm>
            <a:off x="713224" y="2269375"/>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Information and Responsibilities</a:t>
            </a:r>
            <a:endParaRPr dirty="0"/>
          </a:p>
        </p:txBody>
      </p:sp>
      <p:sp>
        <p:nvSpPr>
          <p:cNvPr id="4100" name="Google Shape;4100;p33"/>
          <p:cNvSpPr txBox="1">
            <a:spLocks noGrp="1"/>
          </p:cNvSpPr>
          <p:nvPr>
            <p:ph type="subTitle" idx="2"/>
          </p:nvPr>
        </p:nvSpPr>
        <p:spPr>
          <a:xfrm>
            <a:off x="713224"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Who can this product cater to(examples) ?</a:t>
            </a:r>
            <a:endParaRPr dirty="0"/>
          </a:p>
        </p:txBody>
      </p:sp>
      <p:sp>
        <p:nvSpPr>
          <p:cNvPr id="4101" name="Google Shape;4101;p33"/>
          <p:cNvSpPr txBox="1">
            <a:spLocks noGrp="1"/>
          </p:cNvSpPr>
          <p:nvPr>
            <p:ph type="subTitle" idx="4"/>
          </p:nvPr>
        </p:nvSpPr>
        <p:spPr>
          <a:xfrm>
            <a:off x="3419250" y="2419776"/>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Causality for project</a:t>
            </a:r>
            <a:endParaRPr dirty="0"/>
          </a:p>
        </p:txBody>
      </p:sp>
      <p:sp>
        <p:nvSpPr>
          <p:cNvPr id="4102" name="Google Shape;4102;p33"/>
          <p:cNvSpPr txBox="1">
            <a:spLocks noGrp="1"/>
          </p:cNvSpPr>
          <p:nvPr>
            <p:ph type="title" idx="5"/>
          </p:nvPr>
        </p:nvSpPr>
        <p:spPr>
          <a:xfrm>
            <a:off x="1415375"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103" name="Google Shape;4103;p33"/>
          <p:cNvSpPr txBox="1">
            <a:spLocks noGrp="1"/>
          </p:cNvSpPr>
          <p:nvPr>
            <p:ph type="title" idx="6"/>
          </p:nvPr>
        </p:nvSpPr>
        <p:spPr>
          <a:xfrm>
            <a:off x="4121400"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4104" name="Google Shape;4104;p33"/>
          <p:cNvSpPr txBox="1">
            <a:spLocks noGrp="1"/>
          </p:cNvSpPr>
          <p:nvPr>
            <p:ph type="title" idx="7"/>
          </p:nvPr>
        </p:nvSpPr>
        <p:spPr>
          <a:xfrm>
            <a:off x="1415375"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4105" name="Google Shape;4105;p33"/>
          <p:cNvSpPr txBox="1">
            <a:spLocks noGrp="1"/>
          </p:cNvSpPr>
          <p:nvPr>
            <p:ph type="title" idx="8"/>
          </p:nvPr>
        </p:nvSpPr>
        <p:spPr>
          <a:xfrm>
            <a:off x="4121400"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4106" name="Google Shape;4106;p33"/>
          <p:cNvSpPr txBox="1">
            <a:spLocks noGrp="1"/>
          </p:cNvSpPr>
          <p:nvPr>
            <p:ph type="subTitle" idx="9"/>
          </p:nvPr>
        </p:nvSpPr>
        <p:spPr>
          <a:xfrm>
            <a:off x="6125276"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Describes scheduling and Team Management</a:t>
            </a:r>
            <a:endParaRPr dirty="0"/>
          </a:p>
        </p:txBody>
      </p:sp>
      <p:sp>
        <p:nvSpPr>
          <p:cNvPr id="4107" name="Google Shape;4107;p33"/>
          <p:cNvSpPr txBox="1">
            <a:spLocks noGrp="1"/>
          </p:cNvSpPr>
          <p:nvPr>
            <p:ph type="subTitle" idx="13"/>
          </p:nvPr>
        </p:nvSpPr>
        <p:spPr>
          <a:xfrm>
            <a:off x="6125276" y="2269375"/>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achieved by the project </a:t>
            </a:r>
            <a:endParaRPr dirty="0"/>
          </a:p>
        </p:txBody>
      </p:sp>
      <p:sp>
        <p:nvSpPr>
          <p:cNvPr id="4108" name="Google Shape;4108;p33"/>
          <p:cNvSpPr txBox="1">
            <a:spLocks noGrp="1"/>
          </p:cNvSpPr>
          <p:nvPr>
            <p:ph type="title" idx="14"/>
          </p:nvPr>
        </p:nvSpPr>
        <p:spPr>
          <a:xfrm>
            <a:off x="6827425"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dirty="0"/>
          </a:p>
        </p:txBody>
      </p:sp>
      <p:sp>
        <p:nvSpPr>
          <p:cNvPr id="4109" name="Google Shape;4109;p33"/>
          <p:cNvSpPr txBox="1">
            <a:spLocks noGrp="1"/>
          </p:cNvSpPr>
          <p:nvPr>
            <p:ph type="title" idx="15"/>
          </p:nvPr>
        </p:nvSpPr>
        <p:spPr>
          <a:xfrm>
            <a:off x="6827425"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4110" name="Google Shape;4110;p33"/>
          <p:cNvSpPr txBox="1">
            <a:spLocks noGrp="1"/>
          </p:cNvSpPr>
          <p:nvPr>
            <p:ph type="subTitle" idx="16"/>
          </p:nvPr>
        </p:nvSpPr>
        <p:spPr>
          <a:xfrm>
            <a:off x="713225" y="20641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a:t>
            </a:r>
            <a:endParaRPr dirty="0"/>
          </a:p>
        </p:txBody>
      </p:sp>
      <p:sp>
        <p:nvSpPr>
          <p:cNvPr id="4111" name="Google Shape;4111;p33"/>
          <p:cNvSpPr txBox="1">
            <a:spLocks noGrp="1"/>
          </p:cNvSpPr>
          <p:nvPr>
            <p:ph type="subTitle" idx="17"/>
          </p:nvPr>
        </p:nvSpPr>
        <p:spPr>
          <a:xfrm>
            <a:off x="713225"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Persona</a:t>
            </a:r>
            <a:endParaRPr dirty="0"/>
          </a:p>
        </p:txBody>
      </p:sp>
      <p:sp>
        <p:nvSpPr>
          <p:cNvPr id="4112" name="Google Shape;4112;p33"/>
          <p:cNvSpPr txBox="1">
            <a:spLocks noGrp="1"/>
          </p:cNvSpPr>
          <p:nvPr>
            <p:ph type="subTitle" idx="18"/>
          </p:nvPr>
        </p:nvSpPr>
        <p:spPr>
          <a:xfrm>
            <a:off x="3419250"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Tools and Usage</a:t>
            </a:r>
            <a:endParaRPr dirty="0"/>
          </a:p>
        </p:txBody>
      </p:sp>
      <p:sp>
        <p:nvSpPr>
          <p:cNvPr id="4113" name="Google Shape;4113;p33"/>
          <p:cNvSpPr txBox="1">
            <a:spLocks noGrp="1"/>
          </p:cNvSpPr>
          <p:nvPr>
            <p:ph type="subTitle" idx="19"/>
          </p:nvPr>
        </p:nvSpPr>
        <p:spPr>
          <a:xfrm>
            <a:off x="3419249" y="1888298"/>
            <a:ext cx="2381327" cy="785178"/>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dirty="0"/>
              <a:t>Project Description</a:t>
            </a:r>
            <a:endParaRPr dirty="0"/>
          </a:p>
        </p:txBody>
      </p:sp>
      <p:sp>
        <p:nvSpPr>
          <p:cNvPr id="4114" name="Google Shape;4114;p33"/>
          <p:cNvSpPr txBox="1">
            <a:spLocks noGrp="1"/>
          </p:cNvSpPr>
          <p:nvPr>
            <p:ph type="subTitle" idx="20"/>
          </p:nvPr>
        </p:nvSpPr>
        <p:spPr>
          <a:xfrm>
            <a:off x="6125275"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Retrospective</a:t>
            </a:r>
            <a:endParaRPr dirty="0"/>
          </a:p>
        </p:txBody>
      </p:sp>
      <p:sp>
        <p:nvSpPr>
          <p:cNvPr id="4115" name="Google Shape;4115;p33"/>
          <p:cNvSpPr txBox="1">
            <a:spLocks noGrp="1"/>
          </p:cNvSpPr>
          <p:nvPr>
            <p:ph type="subTitle" idx="21"/>
          </p:nvPr>
        </p:nvSpPr>
        <p:spPr>
          <a:xfrm>
            <a:off x="6125275" y="20641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Objectives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7"/>
                                        </p:tgtEl>
                                        <p:attrNameLst>
                                          <p:attrName>style.visibility</p:attrName>
                                        </p:attrNameLst>
                                      </p:cBhvr>
                                      <p:to>
                                        <p:strVal val="visible"/>
                                      </p:to>
                                    </p:set>
                                    <p:anim calcmode="lin" valueType="num">
                                      <p:cBhvr additive="base">
                                        <p:cTn id="7" dur="500" fill="hold"/>
                                        <p:tgtEl>
                                          <p:spTgt spid="4097"/>
                                        </p:tgtEl>
                                        <p:attrNameLst>
                                          <p:attrName>ppt_x</p:attrName>
                                        </p:attrNameLst>
                                      </p:cBhvr>
                                      <p:tavLst>
                                        <p:tav tm="0">
                                          <p:val>
                                            <p:strVal val="#ppt_x"/>
                                          </p:val>
                                        </p:tav>
                                        <p:tav tm="100000">
                                          <p:val>
                                            <p:strVal val="#ppt_x"/>
                                          </p:val>
                                        </p:tav>
                                      </p:tavLst>
                                    </p:anim>
                                    <p:anim calcmode="lin" valueType="num">
                                      <p:cBhvr additive="base">
                                        <p:cTn id="8" dur="500" fill="hold"/>
                                        <p:tgtEl>
                                          <p:spTgt spid="40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8">
                                            <p:txEl>
                                              <p:pRg st="0" end="0"/>
                                            </p:txEl>
                                          </p:spTgt>
                                        </p:tgtEl>
                                        <p:attrNameLst>
                                          <p:attrName>style.visibility</p:attrName>
                                        </p:attrNameLst>
                                      </p:cBhvr>
                                      <p:to>
                                        <p:strVal val="visible"/>
                                      </p:to>
                                    </p:set>
                                    <p:anim calcmode="lin" valueType="num">
                                      <p:cBhvr additive="base">
                                        <p:cTn id="13" dur="500" fill="hold"/>
                                        <p:tgtEl>
                                          <p:spTgt spid="409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8">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099">
                                            <p:txEl>
                                              <p:pRg st="0" end="0"/>
                                            </p:txEl>
                                          </p:spTgt>
                                        </p:tgtEl>
                                        <p:attrNameLst>
                                          <p:attrName>style.visibility</p:attrName>
                                        </p:attrNameLst>
                                      </p:cBhvr>
                                      <p:to>
                                        <p:strVal val="visible"/>
                                      </p:to>
                                    </p:set>
                                    <p:anim calcmode="lin" valueType="num">
                                      <p:cBhvr additive="base">
                                        <p:cTn id="17"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099">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100">
                                            <p:txEl>
                                              <p:pRg st="0" end="0"/>
                                            </p:txEl>
                                          </p:spTgt>
                                        </p:tgtEl>
                                        <p:attrNameLst>
                                          <p:attrName>style.visibility</p:attrName>
                                        </p:attrNameLst>
                                      </p:cBhvr>
                                      <p:to>
                                        <p:strVal val="visible"/>
                                      </p:to>
                                    </p:set>
                                    <p:anim calcmode="lin" valueType="num">
                                      <p:cBhvr additive="base">
                                        <p:cTn id="21" dur="500" fill="hold"/>
                                        <p:tgtEl>
                                          <p:spTgt spid="410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00">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101">
                                            <p:txEl>
                                              <p:pRg st="0" end="0"/>
                                            </p:txEl>
                                          </p:spTgt>
                                        </p:tgtEl>
                                        <p:attrNameLst>
                                          <p:attrName>style.visibility</p:attrName>
                                        </p:attrNameLst>
                                      </p:cBhvr>
                                      <p:to>
                                        <p:strVal val="visible"/>
                                      </p:to>
                                    </p:set>
                                    <p:anim calcmode="lin" valueType="num">
                                      <p:cBhvr additive="base">
                                        <p:cTn id="25"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102"/>
                                        </p:tgtEl>
                                        <p:attrNameLst>
                                          <p:attrName>style.visibility</p:attrName>
                                        </p:attrNameLst>
                                      </p:cBhvr>
                                      <p:to>
                                        <p:strVal val="visible"/>
                                      </p:to>
                                    </p:set>
                                    <p:anim calcmode="lin" valueType="num">
                                      <p:cBhvr additive="base">
                                        <p:cTn id="29" dur="500" fill="hold"/>
                                        <p:tgtEl>
                                          <p:spTgt spid="4102"/>
                                        </p:tgtEl>
                                        <p:attrNameLst>
                                          <p:attrName>ppt_x</p:attrName>
                                        </p:attrNameLst>
                                      </p:cBhvr>
                                      <p:tavLst>
                                        <p:tav tm="0">
                                          <p:val>
                                            <p:strVal val="#ppt_x"/>
                                          </p:val>
                                        </p:tav>
                                        <p:tav tm="100000">
                                          <p:val>
                                            <p:strVal val="#ppt_x"/>
                                          </p:val>
                                        </p:tav>
                                      </p:tavLst>
                                    </p:anim>
                                    <p:anim calcmode="lin" valueType="num">
                                      <p:cBhvr additive="base">
                                        <p:cTn id="30" dur="500" fill="hold"/>
                                        <p:tgtEl>
                                          <p:spTgt spid="410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103"/>
                                        </p:tgtEl>
                                        <p:attrNameLst>
                                          <p:attrName>style.visibility</p:attrName>
                                        </p:attrNameLst>
                                      </p:cBhvr>
                                      <p:to>
                                        <p:strVal val="visible"/>
                                      </p:to>
                                    </p:set>
                                    <p:anim calcmode="lin" valueType="num">
                                      <p:cBhvr additive="base">
                                        <p:cTn id="33" dur="500" fill="hold"/>
                                        <p:tgtEl>
                                          <p:spTgt spid="4103"/>
                                        </p:tgtEl>
                                        <p:attrNameLst>
                                          <p:attrName>ppt_x</p:attrName>
                                        </p:attrNameLst>
                                      </p:cBhvr>
                                      <p:tavLst>
                                        <p:tav tm="0">
                                          <p:val>
                                            <p:strVal val="#ppt_x"/>
                                          </p:val>
                                        </p:tav>
                                        <p:tav tm="100000">
                                          <p:val>
                                            <p:strVal val="#ppt_x"/>
                                          </p:val>
                                        </p:tav>
                                      </p:tavLst>
                                    </p:anim>
                                    <p:anim calcmode="lin" valueType="num">
                                      <p:cBhvr additive="base">
                                        <p:cTn id="34" dur="500" fill="hold"/>
                                        <p:tgtEl>
                                          <p:spTgt spid="410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104"/>
                                        </p:tgtEl>
                                        <p:attrNameLst>
                                          <p:attrName>style.visibility</p:attrName>
                                        </p:attrNameLst>
                                      </p:cBhvr>
                                      <p:to>
                                        <p:strVal val="visible"/>
                                      </p:to>
                                    </p:set>
                                    <p:anim calcmode="lin" valueType="num">
                                      <p:cBhvr additive="base">
                                        <p:cTn id="37" dur="500" fill="hold"/>
                                        <p:tgtEl>
                                          <p:spTgt spid="4104"/>
                                        </p:tgtEl>
                                        <p:attrNameLst>
                                          <p:attrName>ppt_x</p:attrName>
                                        </p:attrNameLst>
                                      </p:cBhvr>
                                      <p:tavLst>
                                        <p:tav tm="0">
                                          <p:val>
                                            <p:strVal val="#ppt_x"/>
                                          </p:val>
                                        </p:tav>
                                        <p:tav tm="100000">
                                          <p:val>
                                            <p:strVal val="#ppt_x"/>
                                          </p:val>
                                        </p:tav>
                                      </p:tavLst>
                                    </p:anim>
                                    <p:anim calcmode="lin" valueType="num">
                                      <p:cBhvr additive="base">
                                        <p:cTn id="38" dur="500" fill="hold"/>
                                        <p:tgtEl>
                                          <p:spTgt spid="410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105"/>
                                        </p:tgtEl>
                                        <p:attrNameLst>
                                          <p:attrName>style.visibility</p:attrName>
                                        </p:attrNameLst>
                                      </p:cBhvr>
                                      <p:to>
                                        <p:strVal val="visible"/>
                                      </p:to>
                                    </p:set>
                                    <p:anim calcmode="lin" valueType="num">
                                      <p:cBhvr additive="base">
                                        <p:cTn id="41" dur="500" fill="hold"/>
                                        <p:tgtEl>
                                          <p:spTgt spid="4105"/>
                                        </p:tgtEl>
                                        <p:attrNameLst>
                                          <p:attrName>ppt_x</p:attrName>
                                        </p:attrNameLst>
                                      </p:cBhvr>
                                      <p:tavLst>
                                        <p:tav tm="0">
                                          <p:val>
                                            <p:strVal val="#ppt_x"/>
                                          </p:val>
                                        </p:tav>
                                        <p:tav tm="100000">
                                          <p:val>
                                            <p:strVal val="#ppt_x"/>
                                          </p:val>
                                        </p:tav>
                                      </p:tavLst>
                                    </p:anim>
                                    <p:anim calcmode="lin" valueType="num">
                                      <p:cBhvr additive="base">
                                        <p:cTn id="42" dur="500" fill="hold"/>
                                        <p:tgtEl>
                                          <p:spTgt spid="410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106">
                                            <p:txEl>
                                              <p:pRg st="0" end="0"/>
                                            </p:txEl>
                                          </p:spTgt>
                                        </p:tgtEl>
                                        <p:attrNameLst>
                                          <p:attrName>style.visibility</p:attrName>
                                        </p:attrNameLst>
                                      </p:cBhvr>
                                      <p:to>
                                        <p:strVal val="visible"/>
                                      </p:to>
                                    </p:set>
                                    <p:anim calcmode="lin" valueType="num">
                                      <p:cBhvr additive="base">
                                        <p:cTn id="45" dur="500" fill="hold"/>
                                        <p:tgtEl>
                                          <p:spTgt spid="410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10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107">
                                            <p:txEl>
                                              <p:pRg st="0" end="0"/>
                                            </p:txEl>
                                          </p:spTgt>
                                        </p:tgtEl>
                                        <p:attrNameLst>
                                          <p:attrName>style.visibility</p:attrName>
                                        </p:attrNameLst>
                                      </p:cBhvr>
                                      <p:to>
                                        <p:strVal val="visible"/>
                                      </p:to>
                                    </p:set>
                                    <p:anim calcmode="lin" valueType="num">
                                      <p:cBhvr additive="base">
                                        <p:cTn id="49" dur="500" fill="hold"/>
                                        <p:tgtEl>
                                          <p:spTgt spid="410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07">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108"/>
                                        </p:tgtEl>
                                        <p:attrNameLst>
                                          <p:attrName>style.visibility</p:attrName>
                                        </p:attrNameLst>
                                      </p:cBhvr>
                                      <p:to>
                                        <p:strVal val="visible"/>
                                      </p:to>
                                    </p:set>
                                    <p:anim calcmode="lin" valueType="num">
                                      <p:cBhvr additive="base">
                                        <p:cTn id="53" dur="500" fill="hold"/>
                                        <p:tgtEl>
                                          <p:spTgt spid="4108"/>
                                        </p:tgtEl>
                                        <p:attrNameLst>
                                          <p:attrName>ppt_x</p:attrName>
                                        </p:attrNameLst>
                                      </p:cBhvr>
                                      <p:tavLst>
                                        <p:tav tm="0">
                                          <p:val>
                                            <p:strVal val="#ppt_x"/>
                                          </p:val>
                                        </p:tav>
                                        <p:tav tm="100000">
                                          <p:val>
                                            <p:strVal val="#ppt_x"/>
                                          </p:val>
                                        </p:tav>
                                      </p:tavLst>
                                    </p:anim>
                                    <p:anim calcmode="lin" valueType="num">
                                      <p:cBhvr additive="base">
                                        <p:cTn id="54" dur="500" fill="hold"/>
                                        <p:tgtEl>
                                          <p:spTgt spid="410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109"/>
                                        </p:tgtEl>
                                        <p:attrNameLst>
                                          <p:attrName>style.visibility</p:attrName>
                                        </p:attrNameLst>
                                      </p:cBhvr>
                                      <p:to>
                                        <p:strVal val="visible"/>
                                      </p:to>
                                    </p:set>
                                    <p:anim calcmode="lin" valueType="num">
                                      <p:cBhvr additive="base">
                                        <p:cTn id="57" dur="500" fill="hold"/>
                                        <p:tgtEl>
                                          <p:spTgt spid="4109"/>
                                        </p:tgtEl>
                                        <p:attrNameLst>
                                          <p:attrName>ppt_x</p:attrName>
                                        </p:attrNameLst>
                                      </p:cBhvr>
                                      <p:tavLst>
                                        <p:tav tm="0">
                                          <p:val>
                                            <p:strVal val="#ppt_x"/>
                                          </p:val>
                                        </p:tav>
                                        <p:tav tm="100000">
                                          <p:val>
                                            <p:strVal val="#ppt_x"/>
                                          </p:val>
                                        </p:tav>
                                      </p:tavLst>
                                    </p:anim>
                                    <p:anim calcmode="lin" valueType="num">
                                      <p:cBhvr additive="base">
                                        <p:cTn id="58" dur="500" fill="hold"/>
                                        <p:tgtEl>
                                          <p:spTgt spid="410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110">
                                            <p:txEl>
                                              <p:pRg st="0" end="0"/>
                                            </p:txEl>
                                          </p:spTgt>
                                        </p:tgtEl>
                                        <p:attrNameLst>
                                          <p:attrName>style.visibility</p:attrName>
                                        </p:attrNameLst>
                                      </p:cBhvr>
                                      <p:to>
                                        <p:strVal val="visible"/>
                                      </p:to>
                                    </p:set>
                                    <p:anim calcmode="lin" valueType="num">
                                      <p:cBhvr additive="base">
                                        <p:cTn id="61" dur="500" fill="hold"/>
                                        <p:tgtEl>
                                          <p:spTgt spid="4110">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110">
                                            <p:txEl>
                                              <p:pRg st="0" end="0"/>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111">
                                            <p:txEl>
                                              <p:pRg st="0" end="0"/>
                                            </p:txEl>
                                          </p:spTgt>
                                        </p:tgtEl>
                                        <p:attrNameLst>
                                          <p:attrName>style.visibility</p:attrName>
                                        </p:attrNameLst>
                                      </p:cBhvr>
                                      <p:to>
                                        <p:strVal val="visible"/>
                                      </p:to>
                                    </p:set>
                                    <p:anim calcmode="lin" valueType="num">
                                      <p:cBhvr additive="base">
                                        <p:cTn id="65" dur="500" fill="hold"/>
                                        <p:tgtEl>
                                          <p:spTgt spid="4111">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111">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112">
                                            <p:txEl>
                                              <p:pRg st="0" end="0"/>
                                            </p:txEl>
                                          </p:spTgt>
                                        </p:tgtEl>
                                        <p:attrNameLst>
                                          <p:attrName>style.visibility</p:attrName>
                                        </p:attrNameLst>
                                      </p:cBhvr>
                                      <p:to>
                                        <p:strVal val="visible"/>
                                      </p:to>
                                    </p:set>
                                    <p:anim calcmode="lin" valueType="num">
                                      <p:cBhvr additive="base">
                                        <p:cTn id="69" dur="500" fill="hold"/>
                                        <p:tgtEl>
                                          <p:spTgt spid="4112">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112">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113">
                                            <p:txEl>
                                              <p:pRg st="0" end="0"/>
                                            </p:txEl>
                                          </p:spTgt>
                                        </p:tgtEl>
                                        <p:attrNameLst>
                                          <p:attrName>style.visibility</p:attrName>
                                        </p:attrNameLst>
                                      </p:cBhvr>
                                      <p:to>
                                        <p:strVal val="visible"/>
                                      </p:to>
                                    </p:set>
                                    <p:anim calcmode="lin" valueType="num">
                                      <p:cBhvr additive="base">
                                        <p:cTn id="73" dur="500" fill="hold"/>
                                        <p:tgtEl>
                                          <p:spTgt spid="4113">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113">
                                            <p:txEl>
                                              <p:pRg st="0" end="0"/>
                                            </p:tx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114">
                                            <p:txEl>
                                              <p:pRg st="0" end="0"/>
                                            </p:txEl>
                                          </p:spTgt>
                                        </p:tgtEl>
                                        <p:attrNameLst>
                                          <p:attrName>style.visibility</p:attrName>
                                        </p:attrNameLst>
                                      </p:cBhvr>
                                      <p:to>
                                        <p:strVal val="visible"/>
                                      </p:to>
                                    </p:set>
                                    <p:anim calcmode="lin" valueType="num">
                                      <p:cBhvr additive="base">
                                        <p:cTn id="77" dur="500" fill="hold"/>
                                        <p:tgtEl>
                                          <p:spTgt spid="4114">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114">
                                            <p:txEl>
                                              <p:pRg st="0" end="0"/>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115">
                                            <p:txEl>
                                              <p:pRg st="0" end="0"/>
                                            </p:txEl>
                                          </p:spTgt>
                                        </p:tgtEl>
                                        <p:attrNameLst>
                                          <p:attrName>style.visibility</p:attrName>
                                        </p:attrNameLst>
                                      </p:cBhvr>
                                      <p:to>
                                        <p:strVal val="visible"/>
                                      </p:to>
                                    </p:set>
                                    <p:anim calcmode="lin" valueType="num">
                                      <p:cBhvr additive="base">
                                        <p:cTn id="81" dur="500" fill="hold"/>
                                        <p:tgtEl>
                                          <p:spTgt spid="4115">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1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 grpId="0"/>
      <p:bldP spid="4098" grpId="0" build="p"/>
      <p:bldP spid="4099" grpId="0" build="p"/>
      <p:bldP spid="4100" grpId="0" build="p"/>
      <p:bldP spid="4101" grpId="0" build="p"/>
      <p:bldP spid="4102" grpId="0"/>
      <p:bldP spid="4103" grpId="0"/>
      <p:bldP spid="4104" grpId="0"/>
      <p:bldP spid="4105" grpId="0"/>
      <p:bldP spid="4106" grpId="0" build="p"/>
      <p:bldP spid="4107" grpId="0" build="p"/>
      <p:bldP spid="4108" grpId="0"/>
      <p:bldP spid="4109" grpId="0"/>
      <p:bldP spid="4110" grpId="0" build="p"/>
      <p:bldP spid="4111" grpId="0" build="p"/>
      <p:bldP spid="4112" grpId="0" build="p"/>
      <p:bldP spid="4113" grpId="0" build="p"/>
      <p:bldP spid="4114" grpId="0" build="p"/>
      <p:bldP spid="41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9"/>
        <p:cNvGrpSpPr/>
        <p:nvPr/>
      </p:nvGrpSpPr>
      <p:grpSpPr>
        <a:xfrm>
          <a:off x="0" y="0"/>
          <a:ext cx="0" cy="0"/>
          <a:chOff x="0" y="0"/>
          <a:chExt cx="0" cy="0"/>
        </a:xfrm>
      </p:grpSpPr>
      <p:sp>
        <p:nvSpPr>
          <p:cNvPr id="4120" name="Google Shape;4120;p3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TEAM </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CA0422E-F987-BB7B-3E1A-909F115D2404}"/>
              </a:ext>
            </a:extLst>
          </p:cNvPr>
          <p:cNvPicPr>
            <a:picLocks noChangeAspect="1"/>
          </p:cNvPicPr>
          <p:nvPr/>
        </p:nvPicPr>
        <p:blipFill>
          <a:blip r:embed="rId3"/>
          <a:stretch>
            <a:fillRect/>
          </a:stretch>
        </p:blipFill>
        <p:spPr>
          <a:xfrm>
            <a:off x="531147" y="1168648"/>
            <a:ext cx="1868596" cy="2491462"/>
          </a:xfrm>
          <a:prstGeom prst="rect">
            <a:avLst/>
          </a:prstGeom>
        </p:spPr>
      </p:pic>
      <p:pic>
        <p:nvPicPr>
          <p:cNvPr id="5" name="Picture 4">
            <a:extLst>
              <a:ext uri="{FF2B5EF4-FFF2-40B4-BE49-F238E27FC236}">
                <a16:creationId xmlns:a16="http://schemas.microsoft.com/office/drawing/2014/main" id="{9D3FBE8C-BD1F-C1C9-C6AF-DAE02B2DC5CD}"/>
              </a:ext>
            </a:extLst>
          </p:cNvPr>
          <p:cNvPicPr>
            <a:picLocks noChangeAspect="1"/>
          </p:cNvPicPr>
          <p:nvPr/>
        </p:nvPicPr>
        <p:blipFill>
          <a:blip r:embed="rId4"/>
          <a:stretch>
            <a:fillRect/>
          </a:stretch>
        </p:blipFill>
        <p:spPr>
          <a:xfrm rot="16200000">
            <a:off x="3111332" y="1597276"/>
            <a:ext cx="2571753" cy="1714502"/>
          </a:xfrm>
          <a:prstGeom prst="rect">
            <a:avLst/>
          </a:prstGeom>
        </p:spPr>
      </p:pic>
      <p:pic>
        <p:nvPicPr>
          <p:cNvPr id="7" name="Picture 6">
            <a:extLst>
              <a:ext uri="{FF2B5EF4-FFF2-40B4-BE49-F238E27FC236}">
                <a16:creationId xmlns:a16="http://schemas.microsoft.com/office/drawing/2014/main" id="{0F12AF48-75B5-BC30-D19F-79027D045AB3}"/>
              </a:ext>
            </a:extLst>
          </p:cNvPr>
          <p:cNvPicPr>
            <a:picLocks noChangeAspect="1"/>
          </p:cNvPicPr>
          <p:nvPr/>
        </p:nvPicPr>
        <p:blipFill>
          <a:blip r:embed="rId5"/>
          <a:stretch>
            <a:fillRect/>
          </a:stretch>
        </p:blipFill>
        <p:spPr>
          <a:xfrm>
            <a:off x="6554406" y="1168653"/>
            <a:ext cx="2058447" cy="2571749"/>
          </a:xfrm>
          <a:prstGeom prst="rect">
            <a:avLst/>
          </a:prstGeom>
        </p:spPr>
      </p:pic>
      <p:sp>
        <p:nvSpPr>
          <p:cNvPr id="11" name="TextBox 10">
            <a:extLst>
              <a:ext uri="{FF2B5EF4-FFF2-40B4-BE49-F238E27FC236}">
                <a16:creationId xmlns:a16="http://schemas.microsoft.com/office/drawing/2014/main" id="{6A228D2E-5C29-524A-909A-0A380ABDB2A2}"/>
              </a:ext>
            </a:extLst>
          </p:cNvPr>
          <p:cNvSpPr txBox="1"/>
          <p:nvPr/>
        </p:nvSpPr>
        <p:spPr>
          <a:xfrm>
            <a:off x="531147" y="3934150"/>
            <a:ext cx="1868596" cy="738664"/>
          </a:xfrm>
          <a:prstGeom prst="rect">
            <a:avLst/>
          </a:prstGeom>
          <a:noFill/>
        </p:spPr>
        <p:txBody>
          <a:bodyPr wrap="square" rtlCol="0">
            <a:spAutoFit/>
          </a:bodyPr>
          <a:lstStyle/>
          <a:p>
            <a:pPr algn="ctr"/>
            <a:r>
              <a:rPr lang="en-IN" dirty="0">
                <a:solidFill>
                  <a:schemeClr val="tx2">
                    <a:lumMod val="60000"/>
                    <a:lumOff val="40000"/>
                  </a:schemeClr>
                </a:solidFill>
              </a:rPr>
              <a:t>Shiva</a:t>
            </a:r>
          </a:p>
          <a:p>
            <a:endParaRPr lang="en-IN" dirty="0">
              <a:solidFill>
                <a:schemeClr val="tx2">
                  <a:lumMod val="60000"/>
                  <a:lumOff val="40000"/>
                </a:schemeClr>
              </a:solidFill>
            </a:endParaRPr>
          </a:p>
          <a:p>
            <a:pPr algn="ctr"/>
            <a:r>
              <a:rPr lang="en-IN" u="sng" dirty="0">
                <a:solidFill>
                  <a:schemeClr val="tx2">
                    <a:lumMod val="60000"/>
                    <a:lumOff val="40000"/>
                  </a:schemeClr>
                </a:solidFill>
              </a:rPr>
              <a:t>Data Scientist</a:t>
            </a:r>
          </a:p>
        </p:txBody>
      </p:sp>
      <p:sp>
        <p:nvSpPr>
          <p:cNvPr id="12" name="TextBox 11">
            <a:extLst>
              <a:ext uri="{FF2B5EF4-FFF2-40B4-BE49-F238E27FC236}">
                <a16:creationId xmlns:a16="http://schemas.microsoft.com/office/drawing/2014/main" id="{9E27ADE4-D1E3-A1A9-C546-166D41EFA1A0}"/>
              </a:ext>
            </a:extLst>
          </p:cNvPr>
          <p:cNvSpPr txBox="1"/>
          <p:nvPr/>
        </p:nvSpPr>
        <p:spPr>
          <a:xfrm>
            <a:off x="3539957" y="3914298"/>
            <a:ext cx="1714503" cy="954107"/>
          </a:xfrm>
          <a:prstGeom prst="rect">
            <a:avLst/>
          </a:prstGeom>
          <a:noFill/>
        </p:spPr>
        <p:txBody>
          <a:bodyPr wrap="square" rtlCol="0">
            <a:spAutoFit/>
          </a:bodyPr>
          <a:lstStyle/>
          <a:p>
            <a:pPr algn="ctr"/>
            <a:r>
              <a:rPr lang="en-IN" dirty="0">
                <a:solidFill>
                  <a:schemeClr val="tx2">
                    <a:lumMod val="60000"/>
                    <a:lumOff val="40000"/>
                  </a:schemeClr>
                </a:solidFill>
              </a:rPr>
              <a:t>Prudhvi</a:t>
            </a:r>
          </a:p>
          <a:p>
            <a:pPr algn="ctr"/>
            <a:endParaRPr lang="en-IN" dirty="0">
              <a:solidFill>
                <a:schemeClr val="tx2">
                  <a:lumMod val="60000"/>
                  <a:lumOff val="40000"/>
                </a:schemeClr>
              </a:solidFill>
            </a:endParaRPr>
          </a:p>
          <a:p>
            <a:pPr algn="ctr"/>
            <a:r>
              <a:rPr lang="en-IN" dirty="0">
                <a:solidFill>
                  <a:schemeClr val="tx2">
                    <a:lumMod val="60000"/>
                    <a:lumOff val="40000"/>
                  </a:schemeClr>
                </a:solidFill>
              </a:rPr>
              <a:t> </a:t>
            </a:r>
            <a:r>
              <a:rPr lang="en-IN" u="sng" dirty="0">
                <a:solidFill>
                  <a:schemeClr val="tx2">
                    <a:lumMod val="60000"/>
                    <a:lumOff val="40000"/>
                  </a:schemeClr>
                </a:solidFill>
              </a:rPr>
              <a:t>Full Stack developer</a:t>
            </a:r>
          </a:p>
        </p:txBody>
      </p:sp>
      <p:sp>
        <p:nvSpPr>
          <p:cNvPr id="13" name="TextBox 12">
            <a:extLst>
              <a:ext uri="{FF2B5EF4-FFF2-40B4-BE49-F238E27FC236}">
                <a16:creationId xmlns:a16="http://schemas.microsoft.com/office/drawing/2014/main" id="{ABDE246C-783E-1E86-7778-E59F5BC054B5}"/>
              </a:ext>
            </a:extLst>
          </p:cNvPr>
          <p:cNvSpPr txBox="1"/>
          <p:nvPr/>
        </p:nvSpPr>
        <p:spPr>
          <a:xfrm>
            <a:off x="6554405" y="3974847"/>
            <a:ext cx="2058447" cy="954107"/>
          </a:xfrm>
          <a:prstGeom prst="rect">
            <a:avLst/>
          </a:prstGeom>
          <a:noFill/>
        </p:spPr>
        <p:txBody>
          <a:bodyPr wrap="square" rtlCol="0">
            <a:spAutoFit/>
          </a:bodyPr>
          <a:lstStyle/>
          <a:p>
            <a:pPr algn="ctr"/>
            <a:r>
              <a:rPr lang="en-IN" dirty="0">
                <a:solidFill>
                  <a:schemeClr val="tx2">
                    <a:lumMod val="60000"/>
                    <a:lumOff val="40000"/>
                  </a:schemeClr>
                </a:solidFill>
              </a:rPr>
              <a:t>Vinod </a:t>
            </a:r>
          </a:p>
          <a:p>
            <a:endParaRPr lang="en-IN" dirty="0">
              <a:solidFill>
                <a:schemeClr val="tx2">
                  <a:lumMod val="60000"/>
                  <a:lumOff val="40000"/>
                </a:schemeClr>
              </a:solidFill>
            </a:endParaRPr>
          </a:p>
          <a:p>
            <a:pPr algn="ctr"/>
            <a:r>
              <a:rPr lang="en-IN" u="sng" dirty="0">
                <a:solidFill>
                  <a:schemeClr val="tx2">
                    <a:lumMod val="60000"/>
                    <a:lumOff val="40000"/>
                  </a:schemeClr>
                </a:solidFill>
              </a:rPr>
              <a:t>Data Analyst &amp; Product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20"/>
                                        </p:tgtEl>
                                        <p:attrNameLst>
                                          <p:attrName>style.visibility</p:attrName>
                                        </p:attrNameLst>
                                      </p:cBhvr>
                                      <p:to>
                                        <p:strVal val="visible"/>
                                      </p:to>
                                    </p:set>
                                    <p:anim calcmode="lin" valueType="num">
                                      <p:cBhvr additive="base">
                                        <p:cTn id="7" dur="500" fill="hold"/>
                                        <p:tgtEl>
                                          <p:spTgt spid="4120"/>
                                        </p:tgtEl>
                                        <p:attrNameLst>
                                          <p:attrName>ppt_x</p:attrName>
                                        </p:attrNameLst>
                                      </p:cBhvr>
                                      <p:tavLst>
                                        <p:tav tm="0">
                                          <p:val>
                                            <p:strVal val="#ppt_x"/>
                                          </p:val>
                                        </p:tav>
                                        <p:tav tm="100000">
                                          <p:val>
                                            <p:strVal val="#ppt_x"/>
                                          </p:val>
                                        </p:tav>
                                      </p:tavLst>
                                    </p:anim>
                                    <p:anim calcmode="lin" valueType="num">
                                      <p:cBhvr additive="base">
                                        <p:cTn id="8" dur="500" fill="hold"/>
                                        <p:tgtEl>
                                          <p:spTgt spid="41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pic>
        <p:nvPicPr>
          <p:cNvPr id="3" name="Picture 2">
            <a:extLst>
              <a:ext uri="{FF2B5EF4-FFF2-40B4-BE49-F238E27FC236}">
                <a16:creationId xmlns:a16="http://schemas.microsoft.com/office/drawing/2014/main" id="{5AE71562-4E11-346E-0CFF-90DC35584852}"/>
              </a:ext>
            </a:extLst>
          </p:cNvPr>
          <p:cNvPicPr>
            <a:picLocks noChangeAspect="1"/>
          </p:cNvPicPr>
          <p:nvPr/>
        </p:nvPicPr>
        <p:blipFill>
          <a:blip r:embed="rId3"/>
          <a:stretch>
            <a:fillRect/>
          </a:stretch>
        </p:blipFill>
        <p:spPr>
          <a:xfrm>
            <a:off x="751313" y="1074978"/>
            <a:ext cx="2323913" cy="2323913"/>
          </a:xfrm>
          <a:prstGeom prst="rect">
            <a:avLst/>
          </a:prstGeom>
        </p:spPr>
      </p:pic>
      <p:sp>
        <p:nvSpPr>
          <p:cNvPr id="4" name="TextBox 3">
            <a:extLst>
              <a:ext uri="{FF2B5EF4-FFF2-40B4-BE49-F238E27FC236}">
                <a16:creationId xmlns:a16="http://schemas.microsoft.com/office/drawing/2014/main" id="{EA394231-2792-8AA4-2A50-461EE6CBCB28}"/>
              </a:ext>
            </a:extLst>
          </p:cNvPr>
          <p:cNvSpPr txBox="1"/>
          <p:nvPr/>
        </p:nvSpPr>
        <p:spPr>
          <a:xfrm>
            <a:off x="751313" y="3697744"/>
            <a:ext cx="2323913" cy="1169551"/>
          </a:xfrm>
          <a:prstGeom prst="rect">
            <a:avLst/>
          </a:prstGeom>
          <a:noFill/>
        </p:spPr>
        <p:txBody>
          <a:bodyPr wrap="square" rtlCol="0">
            <a:spAutoFit/>
          </a:bodyPr>
          <a:lstStyle/>
          <a:p>
            <a:pPr algn="ctr"/>
            <a:r>
              <a:rPr lang="en-IN" dirty="0">
                <a:solidFill>
                  <a:schemeClr val="tx2">
                    <a:lumMod val="60000"/>
                    <a:lumOff val="40000"/>
                  </a:schemeClr>
                </a:solidFill>
              </a:rPr>
              <a:t>Mayank</a:t>
            </a:r>
          </a:p>
          <a:p>
            <a:endParaRPr lang="en-IN" dirty="0">
              <a:solidFill>
                <a:schemeClr val="tx2">
                  <a:lumMod val="60000"/>
                  <a:lumOff val="40000"/>
                </a:schemeClr>
              </a:solidFill>
            </a:endParaRPr>
          </a:p>
          <a:p>
            <a:pPr algn="ctr"/>
            <a:r>
              <a:rPr lang="en-IN" u="sng" dirty="0">
                <a:solidFill>
                  <a:schemeClr val="tx2">
                    <a:lumMod val="60000"/>
                    <a:lumOff val="40000"/>
                  </a:schemeClr>
                </a:solidFill>
              </a:rPr>
              <a:t>Artificial Intelligence Engineer &amp; Project Manager </a:t>
            </a:r>
          </a:p>
        </p:txBody>
      </p:sp>
      <p:pic>
        <p:nvPicPr>
          <p:cNvPr id="6" name="Picture 5">
            <a:extLst>
              <a:ext uri="{FF2B5EF4-FFF2-40B4-BE49-F238E27FC236}">
                <a16:creationId xmlns:a16="http://schemas.microsoft.com/office/drawing/2014/main" id="{1FF0578E-7D89-86BC-D2F2-A759F4F469F5}"/>
              </a:ext>
            </a:extLst>
          </p:cNvPr>
          <p:cNvPicPr>
            <a:picLocks noChangeAspect="1"/>
          </p:cNvPicPr>
          <p:nvPr/>
        </p:nvPicPr>
        <p:blipFill>
          <a:blip r:embed="rId4"/>
          <a:stretch>
            <a:fillRect/>
          </a:stretch>
        </p:blipFill>
        <p:spPr>
          <a:xfrm>
            <a:off x="4853011" y="1074978"/>
            <a:ext cx="1779734" cy="2322819"/>
          </a:xfrm>
          <a:prstGeom prst="rect">
            <a:avLst/>
          </a:prstGeom>
        </p:spPr>
      </p:pic>
      <p:sp>
        <p:nvSpPr>
          <p:cNvPr id="7" name="TextBox 6">
            <a:extLst>
              <a:ext uri="{FF2B5EF4-FFF2-40B4-BE49-F238E27FC236}">
                <a16:creationId xmlns:a16="http://schemas.microsoft.com/office/drawing/2014/main" id="{5C588B02-322C-AE33-0F17-3E58CF441A42}"/>
              </a:ext>
            </a:extLst>
          </p:cNvPr>
          <p:cNvSpPr txBox="1"/>
          <p:nvPr/>
        </p:nvSpPr>
        <p:spPr>
          <a:xfrm>
            <a:off x="4853011" y="3653140"/>
            <a:ext cx="1779734" cy="738664"/>
          </a:xfrm>
          <a:prstGeom prst="rect">
            <a:avLst/>
          </a:prstGeom>
          <a:noFill/>
        </p:spPr>
        <p:txBody>
          <a:bodyPr wrap="square" rtlCol="0">
            <a:spAutoFit/>
          </a:bodyPr>
          <a:lstStyle/>
          <a:p>
            <a:pPr algn="ctr"/>
            <a:r>
              <a:rPr lang="en-IN" dirty="0">
                <a:solidFill>
                  <a:schemeClr val="tx2">
                    <a:lumMod val="60000"/>
                    <a:lumOff val="40000"/>
                  </a:schemeClr>
                </a:solidFill>
              </a:rPr>
              <a:t>Vishnu Raju</a:t>
            </a:r>
          </a:p>
          <a:p>
            <a:endParaRPr lang="en-IN" dirty="0">
              <a:solidFill>
                <a:schemeClr val="tx2">
                  <a:lumMod val="60000"/>
                  <a:lumOff val="40000"/>
                </a:schemeClr>
              </a:solidFill>
            </a:endParaRPr>
          </a:p>
          <a:p>
            <a:pPr algn="ctr"/>
            <a:r>
              <a:rPr lang="en-IN" u="sng" dirty="0">
                <a:solidFill>
                  <a:schemeClr val="tx2">
                    <a:lumMod val="60000"/>
                    <a:lumOff val="40000"/>
                  </a:schemeClr>
                </a:solidFill>
              </a:rPr>
              <a:t>Software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36"/>
          <p:cNvSpPr txBox="1">
            <a:spLocks noGrp="1"/>
          </p:cNvSpPr>
          <p:nvPr>
            <p:ph type="title"/>
          </p:nvPr>
        </p:nvSpPr>
        <p:spPr>
          <a:xfrm>
            <a:off x="365699" y="171221"/>
            <a:ext cx="8674605"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Project Description</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151" name="Google Shape;4151;p36"/>
          <p:cNvSpPr txBox="1">
            <a:spLocks noGrp="1"/>
          </p:cNvSpPr>
          <p:nvPr>
            <p:ph type="subTitle" idx="1"/>
          </p:nvPr>
        </p:nvSpPr>
        <p:spPr>
          <a:xfrm>
            <a:off x="460763" y="1051208"/>
            <a:ext cx="8138292" cy="45720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1600"/>
              </a:spcAf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The Supermarket Theft Detection System is a cutting-edge solution that utilizes advanced computer vision and machine learning algorithms to monitor and analyze customer behavior, identifying potential theft incidents in real-time. The system integrates with existing CCTV cameras for real-time video monitoring, detects objects being removed from shelves, and uses facial recognition to identify repeat offenders. It sends real-time alerts to security personnel via mobile app or email, enabling prompt response to potential theft incidents. Additionally, the system provides detailed analytics on theft incidents, allowing supermarket managers to identify patterns and trends, and make data-driven decisions to improve security protocols</a:t>
            </a:r>
            <a:r>
              <a:rPr lang="en-US" sz="1600" dirty="0"/>
              <a:t>.</a:t>
            </a:r>
            <a:endParaRPr lang="en" sz="1600" dirty="0"/>
          </a:p>
        </p:txBody>
      </p:sp>
    </p:spTree>
    <p:extLst>
      <p:ext uri="{BB962C8B-B14F-4D97-AF65-F5344CB8AC3E}">
        <p14:creationId xmlns:p14="http://schemas.microsoft.com/office/powerpoint/2010/main" val="283419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49"/>
                                        </p:tgtEl>
                                        <p:attrNameLst>
                                          <p:attrName>style.visibility</p:attrName>
                                        </p:attrNameLst>
                                      </p:cBhvr>
                                      <p:to>
                                        <p:strVal val="visible"/>
                                      </p:to>
                                    </p:set>
                                    <p:anim calcmode="lin" valueType="num">
                                      <p:cBhvr additive="base">
                                        <p:cTn id="7" dur="500" fill="hold"/>
                                        <p:tgtEl>
                                          <p:spTgt spid="4149"/>
                                        </p:tgtEl>
                                        <p:attrNameLst>
                                          <p:attrName>ppt_x</p:attrName>
                                        </p:attrNameLst>
                                      </p:cBhvr>
                                      <p:tavLst>
                                        <p:tav tm="0">
                                          <p:val>
                                            <p:strVal val="#ppt_x"/>
                                          </p:val>
                                        </p:tav>
                                        <p:tav tm="100000">
                                          <p:val>
                                            <p:strVal val="#ppt_x"/>
                                          </p:val>
                                        </p:tav>
                                      </p:tavLst>
                                    </p:anim>
                                    <p:anim calcmode="lin" valueType="num">
                                      <p:cBhvr additive="base">
                                        <p:cTn id="8" dur="500" fill="hold"/>
                                        <p:tgtEl>
                                          <p:spTgt spid="41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51">
                                            <p:txEl>
                                              <p:pRg st="0" end="0"/>
                                            </p:txEl>
                                          </p:spTgt>
                                        </p:tgtEl>
                                        <p:attrNameLst>
                                          <p:attrName>style.visibility</p:attrName>
                                        </p:attrNameLst>
                                      </p:cBhvr>
                                      <p:to>
                                        <p:strVal val="visible"/>
                                      </p:to>
                                    </p:set>
                                    <p:anim calcmode="lin" valueType="num">
                                      <p:cBhvr additive="base">
                                        <p:cTn id="13" dur="500" fill="hold"/>
                                        <p:tgtEl>
                                          <p:spTgt spid="415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36"/>
          <p:cNvSpPr txBox="1">
            <a:spLocks noGrp="1"/>
          </p:cNvSpPr>
          <p:nvPr>
            <p:ph type="title"/>
          </p:nvPr>
        </p:nvSpPr>
        <p:spPr>
          <a:xfrm>
            <a:off x="365699" y="171221"/>
            <a:ext cx="8674605"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Objectives</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151" name="Google Shape;4151;p36"/>
          <p:cNvSpPr txBox="1">
            <a:spLocks noGrp="1"/>
          </p:cNvSpPr>
          <p:nvPr>
            <p:ph type="subTitle" idx="1"/>
          </p:nvPr>
        </p:nvSpPr>
        <p:spPr>
          <a:xfrm>
            <a:off x="460763" y="1051208"/>
            <a:ext cx="8138292" cy="45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latin typeface="Calibri" panose="020F0502020204030204" pitchFamily="34" charset="0"/>
                <a:ea typeface="Calibri" panose="020F0502020204030204" pitchFamily="34" charset="0"/>
                <a:cs typeface="Calibri" panose="020F0502020204030204" pitchFamily="34" charset="0"/>
              </a:rPr>
              <a:t>This project has countless applications, each for its unique use, ranging from maintaining vigilance during activites to tagging vehicles on tolls. Our model mainly abbreviates on maintaining vigilance in supermarkets due to limitations in knowledge and experience. We look to achieve the following objectives – </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minimize/eradicate store theft</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maximize profitability of store</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increase safety of store personnel by early detection and warnings</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make shopping seamless and convenient for customers</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reduce operational costs</a:t>
            </a:r>
            <a:endParaRPr sz="16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49"/>
                                        </p:tgtEl>
                                        <p:attrNameLst>
                                          <p:attrName>style.visibility</p:attrName>
                                        </p:attrNameLst>
                                      </p:cBhvr>
                                      <p:to>
                                        <p:strVal val="visible"/>
                                      </p:to>
                                    </p:set>
                                    <p:anim calcmode="lin" valueType="num">
                                      <p:cBhvr additive="base">
                                        <p:cTn id="7" dur="500" fill="hold"/>
                                        <p:tgtEl>
                                          <p:spTgt spid="4149"/>
                                        </p:tgtEl>
                                        <p:attrNameLst>
                                          <p:attrName>ppt_x</p:attrName>
                                        </p:attrNameLst>
                                      </p:cBhvr>
                                      <p:tavLst>
                                        <p:tav tm="0">
                                          <p:val>
                                            <p:strVal val="#ppt_x"/>
                                          </p:val>
                                        </p:tav>
                                        <p:tav tm="100000">
                                          <p:val>
                                            <p:strVal val="#ppt_x"/>
                                          </p:val>
                                        </p:tav>
                                      </p:tavLst>
                                    </p:anim>
                                    <p:anim calcmode="lin" valueType="num">
                                      <p:cBhvr additive="base">
                                        <p:cTn id="8" dur="500" fill="hold"/>
                                        <p:tgtEl>
                                          <p:spTgt spid="41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51">
                                            <p:txEl>
                                              <p:pRg st="0" end="0"/>
                                            </p:txEl>
                                          </p:spTgt>
                                        </p:tgtEl>
                                        <p:attrNameLst>
                                          <p:attrName>style.visibility</p:attrName>
                                        </p:attrNameLst>
                                      </p:cBhvr>
                                      <p:to>
                                        <p:strVal val="visible"/>
                                      </p:to>
                                    </p:set>
                                    <p:anim calcmode="lin" valueType="num">
                                      <p:cBhvr additive="base">
                                        <p:cTn id="13" dur="500" fill="hold"/>
                                        <p:tgtEl>
                                          <p:spTgt spid="415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5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151">
                                            <p:txEl>
                                              <p:pRg st="1" end="1"/>
                                            </p:txEl>
                                          </p:spTgt>
                                        </p:tgtEl>
                                        <p:attrNameLst>
                                          <p:attrName>style.visibility</p:attrName>
                                        </p:attrNameLst>
                                      </p:cBhvr>
                                      <p:to>
                                        <p:strVal val="visible"/>
                                      </p:to>
                                    </p:set>
                                    <p:anim calcmode="lin" valueType="num">
                                      <p:cBhvr additive="base">
                                        <p:cTn id="17" dur="500" fill="hold"/>
                                        <p:tgtEl>
                                          <p:spTgt spid="415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5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51">
                                            <p:txEl>
                                              <p:pRg st="2" end="2"/>
                                            </p:txEl>
                                          </p:spTgt>
                                        </p:tgtEl>
                                        <p:attrNameLst>
                                          <p:attrName>style.visibility</p:attrName>
                                        </p:attrNameLst>
                                      </p:cBhvr>
                                      <p:to>
                                        <p:strVal val="visible"/>
                                      </p:to>
                                    </p:set>
                                    <p:anim calcmode="lin" valueType="num">
                                      <p:cBhvr additive="base">
                                        <p:cTn id="21" dur="500" fill="hold"/>
                                        <p:tgtEl>
                                          <p:spTgt spid="41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5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151">
                                            <p:txEl>
                                              <p:pRg st="3" end="3"/>
                                            </p:txEl>
                                          </p:spTgt>
                                        </p:tgtEl>
                                        <p:attrNameLst>
                                          <p:attrName>style.visibility</p:attrName>
                                        </p:attrNameLst>
                                      </p:cBhvr>
                                      <p:to>
                                        <p:strVal val="visible"/>
                                      </p:to>
                                    </p:set>
                                    <p:anim calcmode="lin" valueType="num">
                                      <p:cBhvr additive="base">
                                        <p:cTn id="25" dur="500" fill="hold"/>
                                        <p:tgtEl>
                                          <p:spTgt spid="41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51">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151">
                                            <p:txEl>
                                              <p:pRg st="4" end="4"/>
                                            </p:txEl>
                                          </p:spTgt>
                                        </p:tgtEl>
                                        <p:attrNameLst>
                                          <p:attrName>style.visibility</p:attrName>
                                        </p:attrNameLst>
                                      </p:cBhvr>
                                      <p:to>
                                        <p:strVal val="visible"/>
                                      </p:to>
                                    </p:set>
                                    <p:anim calcmode="lin" valueType="num">
                                      <p:cBhvr additive="base">
                                        <p:cTn id="29" dur="500" fill="hold"/>
                                        <p:tgtEl>
                                          <p:spTgt spid="415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151">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151">
                                            <p:txEl>
                                              <p:pRg st="5" end="5"/>
                                            </p:txEl>
                                          </p:spTgt>
                                        </p:tgtEl>
                                        <p:attrNameLst>
                                          <p:attrName>style.visibility</p:attrName>
                                        </p:attrNameLst>
                                      </p:cBhvr>
                                      <p:to>
                                        <p:strVal val="visible"/>
                                      </p:to>
                                    </p:set>
                                    <p:anim calcmode="lin" valueType="num">
                                      <p:cBhvr additive="base">
                                        <p:cTn id="33" dur="500" fill="hold"/>
                                        <p:tgtEl>
                                          <p:spTgt spid="415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1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PERSONA - UNO</a:t>
            </a:r>
            <a:endParaRPr dirty="0">
              <a:solidFill>
                <a:schemeClr val="accent2">
                  <a:lumMod val="60000"/>
                  <a:lumOff val="40000"/>
                </a:schemeClr>
              </a:solidFill>
            </a:endParaRPr>
          </a:p>
        </p:txBody>
      </p:sp>
      <p:pic>
        <p:nvPicPr>
          <p:cNvPr id="3" name="Picture 2">
            <a:extLst>
              <a:ext uri="{FF2B5EF4-FFF2-40B4-BE49-F238E27FC236}">
                <a16:creationId xmlns:a16="http://schemas.microsoft.com/office/drawing/2014/main" id="{E74B67F5-6BCB-2177-4C0A-61A24FF2AD39}"/>
              </a:ext>
            </a:extLst>
          </p:cNvPr>
          <p:cNvPicPr>
            <a:picLocks noChangeAspect="1"/>
          </p:cNvPicPr>
          <p:nvPr/>
        </p:nvPicPr>
        <p:blipFill>
          <a:blip r:embed="rId3"/>
          <a:stretch>
            <a:fillRect/>
          </a:stretch>
        </p:blipFill>
        <p:spPr>
          <a:xfrm>
            <a:off x="6307130" y="1186490"/>
            <a:ext cx="2571750" cy="2571750"/>
          </a:xfrm>
          <a:prstGeom prst="rect">
            <a:avLst/>
          </a:prstGeom>
        </p:spPr>
      </p:pic>
      <p:sp>
        <p:nvSpPr>
          <p:cNvPr id="4" name="TextBox 3">
            <a:extLst>
              <a:ext uri="{FF2B5EF4-FFF2-40B4-BE49-F238E27FC236}">
                <a16:creationId xmlns:a16="http://schemas.microsoft.com/office/drawing/2014/main" id="{C640E72B-B686-30E5-C3D7-7A17CBD3FB78}"/>
              </a:ext>
            </a:extLst>
          </p:cNvPr>
          <p:cNvSpPr txBox="1"/>
          <p:nvPr/>
        </p:nvSpPr>
        <p:spPr>
          <a:xfrm>
            <a:off x="383602" y="1280160"/>
            <a:ext cx="5330283" cy="3539430"/>
          </a:xfrm>
          <a:prstGeom prst="rect">
            <a:avLst/>
          </a:prstGeom>
          <a:noFill/>
        </p:spPr>
        <p:txBody>
          <a:bodyPr wrap="square" rtlCol="0">
            <a:spAutoFit/>
          </a:bodyPr>
          <a:lstStyle/>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Meet officer James, a seasoned security personnel in his late 30s, responsible for ensuring the safety and security of a large retail complex. With years of experience, he understands the importance of being proactive and responsive to potential threats. However, with the vast area to cover and limited resources, it's a daunting task to keep a watchful eye on every corner of the market.</a:t>
            </a:r>
          </a:p>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Our surveillance system software is designed to empower Officer James with advanced tools to enhance his security operations. With features such as real-time video monitoring, facial recognition, and alerts, he can quickly identify and respond to suspicious activity, track individuals, and prevent potential threats. The software also allows him to review footage, generate reports, and collaborate with other security personnel, making it easier to investigate incidents and improve overall security protocols. This enables officer James to provide a safer and more secure environment for customers and employees.</a:t>
            </a:r>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897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2"/>
                                        </p:tgtEl>
                                        <p:attrNameLst>
                                          <p:attrName>style.visibility</p:attrName>
                                        </p:attrNameLst>
                                      </p:cBhvr>
                                      <p:to>
                                        <p:strVal val="visible"/>
                                      </p:to>
                                    </p:set>
                                    <p:anim calcmode="lin" valueType="num">
                                      <p:cBhvr additive="base">
                                        <p:cTn id="7" dur="500" fill="hold"/>
                                        <p:tgtEl>
                                          <p:spTgt spid="4192"/>
                                        </p:tgtEl>
                                        <p:attrNameLst>
                                          <p:attrName>ppt_x</p:attrName>
                                        </p:attrNameLst>
                                      </p:cBhvr>
                                      <p:tavLst>
                                        <p:tav tm="0">
                                          <p:val>
                                            <p:strVal val="#ppt_x"/>
                                          </p:val>
                                        </p:tav>
                                        <p:tav tm="100000">
                                          <p:val>
                                            <p:strVal val="#ppt_x"/>
                                          </p:val>
                                        </p:tav>
                                      </p:tavLst>
                                    </p:anim>
                                    <p:anim calcmode="lin" valueType="num">
                                      <p:cBhvr additive="base">
                                        <p:cTn id="8" dur="500" fill="hold"/>
                                        <p:tgtEl>
                                          <p:spTgt spid="41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PERSONA - DOS </a:t>
            </a:r>
            <a:endParaRPr dirty="0">
              <a:solidFill>
                <a:schemeClr val="accent2">
                  <a:lumMod val="60000"/>
                  <a:lumOff val="40000"/>
                </a:schemeClr>
              </a:solidFill>
            </a:endParaRPr>
          </a:p>
        </p:txBody>
      </p:sp>
      <p:sp>
        <p:nvSpPr>
          <p:cNvPr id="2" name="TextBox 1">
            <a:extLst>
              <a:ext uri="{FF2B5EF4-FFF2-40B4-BE49-F238E27FC236}">
                <a16:creationId xmlns:a16="http://schemas.microsoft.com/office/drawing/2014/main" id="{1C9DF12F-5191-EAEE-5A81-9D2806E03BE5}"/>
              </a:ext>
            </a:extLst>
          </p:cNvPr>
          <p:cNvSpPr txBox="1"/>
          <p:nvPr/>
        </p:nvSpPr>
        <p:spPr>
          <a:xfrm>
            <a:off x="720000" y="1413975"/>
            <a:ext cx="5301659" cy="3108543"/>
          </a:xfrm>
          <a:prstGeom prst="rect">
            <a:avLst/>
          </a:prstGeom>
          <a:noFill/>
        </p:spPr>
        <p:txBody>
          <a:bodyPr wrap="square" rtlCol="0">
            <a:spAutoFit/>
          </a:bodyPr>
          <a:lstStyle/>
          <a:p>
            <a:pPr algn="l"/>
            <a:r>
              <a:rPr lang="en-US"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Meet Mr. Wong, a diligent shop owner in his mid-40s, who runs a bustling convenience store in a busy neighborhood. With a keen eye for detail, he takes pride in ensuring the safety and security of his customers, employees, and merchandise. However, with the increasing number of customers and transactions, it's becoming challenging for him to keep a watchful eye on everything.</a:t>
            </a:r>
          </a:p>
          <a:p>
            <a:pPr algn="l"/>
            <a:r>
              <a:rPr lang="en-US"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That's where our surveillance system software comes in. Our software is designed to provide Mr. Won</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g</a:t>
            </a:r>
            <a:r>
              <a:rPr lang="en-US"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 with a comprehensive and user-friendly solution to monitor his store's activities in real-time. With features such as live video feed, motion detection, and alerts, he can keep a close eye on his store from anywhere, at any time. This will enable him to respond promptly to any suspicious activity, prevent theft, and ensure a safe shopping environment for his customers.</a:t>
            </a:r>
          </a:p>
          <a:p>
            <a:endParaRPr lang="en-IN" dirty="0"/>
          </a:p>
        </p:txBody>
      </p:sp>
      <p:pic>
        <p:nvPicPr>
          <p:cNvPr id="6" name="Picture 5">
            <a:extLst>
              <a:ext uri="{FF2B5EF4-FFF2-40B4-BE49-F238E27FC236}">
                <a16:creationId xmlns:a16="http://schemas.microsoft.com/office/drawing/2014/main" id="{5802F2B2-6E28-32FD-10EB-04A96F2501FA}"/>
              </a:ext>
            </a:extLst>
          </p:cNvPr>
          <p:cNvPicPr>
            <a:picLocks noChangeAspect="1"/>
          </p:cNvPicPr>
          <p:nvPr/>
        </p:nvPicPr>
        <p:blipFill>
          <a:blip r:embed="rId3"/>
          <a:stretch>
            <a:fillRect/>
          </a:stretch>
        </p:blipFill>
        <p:spPr>
          <a:xfrm>
            <a:off x="6351735" y="1476422"/>
            <a:ext cx="2538017" cy="25380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2"/>
                                        </p:tgtEl>
                                        <p:attrNameLst>
                                          <p:attrName>style.visibility</p:attrName>
                                        </p:attrNameLst>
                                      </p:cBhvr>
                                      <p:to>
                                        <p:strVal val="visible"/>
                                      </p:to>
                                    </p:set>
                                    <p:anim calcmode="lin" valueType="num">
                                      <p:cBhvr additive="base">
                                        <p:cTn id="7" dur="500" fill="hold"/>
                                        <p:tgtEl>
                                          <p:spTgt spid="4192"/>
                                        </p:tgtEl>
                                        <p:attrNameLst>
                                          <p:attrName>ppt_x</p:attrName>
                                        </p:attrNameLst>
                                      </p:cBhvr>
                                      <p:tavLst>
                                        <p:tav tm="0">
                                          <p:val>
                                            <p:strVal val="#ppt_x"/>
                                          </p:val>
                                        </p:tav>
                                        <p:tav tm="100000">
                                          <p:val>
                                            <p:strVal val="#ppt_x"/>
                                          </p:val>
                                        </p:tav>
                                      </p:tavLst>
                                    </p:anim>
                                    <p:anim calcmode="lin" valueType="num">
                                      <p:cBhvr additive="base">
                                        <p:cTn id="8" dur="500" fill="hold"/>
                                        <p:tgtEl>
                                          <p:spTgt spid="41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PERSONA - TRES</a:t>
            </a:r>
            <a:endParaRPr dirty="0">
              <a:solidFill>
                <a:schemeClr val="accent2">
                  <a:lumMod val="60000"/>
                  <a:lumOff val="40000"/>
                </a:schemeClr>
              </a:solidFill>
            </a:endParaRPr>
          </a:p>
        </p:txBody>
      </p:sp>
      <p:sp>
        <p:nvSpPr>
          <p:cNvPr id="2" name="TextBox 1">
            <a:extLst>
              <a:ext uri="{FF2B5EF4-FFF2-40B4-BE49-F238E27FC236}">
                <a16:creationId xmlns:a16="http://schemas.microsoft.com/office/drawing/2014/main" id="{B8F2DEE1-0001-5EB3-F98B-232C3323EFD6}"/>
              </a:ext>
            </a:extLst>
          </p:cNvPr>
          <p:cNvSpPr txBox="1"/>
          <p:nvPr/>
        </p:nvSpPr>
        <p:spPr>
          <a:xfrm>
            <a:off x="562021" y="1226634"/>
            <a:ext cx="5325823" cy="3323987"/>
          </a:xfrm>
          <a:prstGeom prst="rect">
            <a:avLst/>
          </a:prstGeom>
          <a:noFill/>
        </p:spPr>
        <p:txBody>
          <a:bodyPr wrap="square" rtlCol="0">
            <a:spAutoFit/>
          </a:bodyPr>
          <a:lstStyle/>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Meet Ms. Rodriguez, a busy supermarket manager in her early 40s, responsible for overseeing the daily operations of a large grocery store. With a keen focus on customer satisfaction and operational efficiency, she strives to ensure a seamless shopping experience for her customers. However, with the constant flow of customers and employees, it's challenging to monitor every aspect of the store.</a:t>
            </a:r>
          </a:p>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Our surveillance system software is designed to support Ms. Rodriguez in optimizing her store's operations and enhancing customer experience. With features such as people counting, heat mapping, and dwell time analysis, she can gain valuable insights into customer behavior, identify bottlenecks, and optimize store layouts. The software also enables her to monitor employee activity, track inventory, and receive alerts on potential security threats, allowing her to respond promptly and make data-driven decisions to improve overall store performance and customer satisfaction</a:t>
            </a:r>
            <a:r>
              <a:rPr lang="en-US" dirty="0"/>
              <a:t>.</a:t>
            </a:r>
            <a:endParaRPr lang="en-IN" dirty="0"/>
          </a:p>
        </p:txBody>
      </p:sp>
      <p:pic>
        <p:nvPicPr>
          <p:cNvPr id="4" name="Picture 3">
            <a:extLst>
              <a:ext uri="{FF2B5EF4-FFF2-40B4-BE49-F238E27FC236}">
                <a16:creationId xmlns:a16="http://schemas.microsoft.com/office/drawing/2014/main" id="{9FA0687C-9CBF-A75F-E298-99C73197E61C}"/>
              </a:ext>
            </a:extLst>
          </p:cNvPr>
          <p:cNvPicPr>
            <a:picLocks noChangeAspect="1"/>
          </p:cNvPicPr>
          <p:nvPr/>
        </p:nvPicPr>
        <p:blipFill>
          <a:blip r:embed="rId3"/>
          <a:stretch>
            <a:fillRect/>
          </a:stretch>
        </p:blipFill>
        <p:spPr>
          <a:xfrm>
            <a:off x="6532662" y="1405054"/>
            <a:ext cx="2422045" cy="2422045"/>
          </a:xfrm>
          <a:prstGeom prst="rect">
            <a:avLst/>
          </a:prstGeom>
        </p:spPr>
      </p:pic>
    </p:spTree>
    <p:extLst>
      <p:ext uri="{BB962C8B-B14F-4D97-AF65-F5344CB8AC3E}">
        <p14:creationId xmlns:p14="http://schemas.microsoft.com/office/powerpoint/2010/main" val="310401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2"/>
                                        </p:tgtEl>
                                        <p:attrNameLst>
                                          <p:attrName>style.visibility</p:attrName>
                                        </p:attrNameLst>
                                      </p:cBhvr>
                                      <p:to>
                                        <p:strVal val="visible"/>
                                      </p:to>
                                    </p:set>
                                    <p:anim calcmode="lin" valueType="num">
                                      <p:cBhvr additive="base">
                                        <p:cTn id="7" dur="500" fill="hold"/>
                                        <p:tgtEl>
                                          <p:spTgt spid="4192"/>
                                        </p:tgtEl>
                                        <p:attrNameLst>
                                          <p:attrName>ppt_x</p:attrName>
                                        </p:attrNameLst>
                                      </p:cBhvr>
                                      <p:tavLst>
                                        <p:tav tm="0">
                                          <p:val>
                                            <p:strVal val="#ppt_x"/>
                                          </p:val>
                                        </p:tav>
                                        <p:tav tm="100000">
                                          <p:val>
                                            <p:strVal val="#ppt_x"/>
                                          </p:val>
                                        </p:tav>
                                      </p:tavLst>
                                    </p:anim>
                                    <p:anim calcmode="lin" valueType="num">
                                      <p:cBhvr additive="base">
                                        <p:cTn id="8" dur="500" fill="hold"/>
                                        <p:tgtEl>
                                          <p:spTgt spid="41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2" grpId="0"/>
    </p:bldLst>
  </p:timing>
</p:sld>
</file>

<file path=ppt/theme/theme1.xml><?xml version="1.0" encoding="utf-8"?>
<a:theme xmlns:a="http://schemas.openxmlformats.org/drawingml/2006/main" name="Computer Science Capstone Project by Slidesgo">
  <a:themeElements>
    <a:clrScheme name="Simple Light">
      <a:dk1>
        <a:srgbClr val="383470"/>
      </a:dk1>
      <a:lt1>
        <a:srgbClr val="4A4592"/>
      </a:lt1>
      <a:dk2>
        <a:srgbClr val="00A5E4"/>
      </a:dk2>
      <a:lt2>
        <a:srgbClr val="FA8789"/>
      </a:lt2>
      <a:accent1>
        <a:srgbClr val="EA950F"/>
      </a:accent1>
      <a:accent2>
        <a:srgbClr val="EDC85D"/>
      </a:accent2>
      <a:accent3>
        <a:srgbClr val="775C97"/>
      </a:accent3>
      <a:accent4>
        <a:srgbClr val="E3DBF3"/>
      </a:accent4>
      <a:accent5>
        <a:srgbClr val="82A81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1689</TotalTime>
  <Words>1093</Words>
  <Application>Microsoft Office PowerPoint</Application>
  <PresentationFormat>On-screen Show (16:9)</PresentationFormat>
  <Paragraphs>88</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Wingdings</vt:lpstr>
      <vt:lpstr>Asap</vt:lpstr>
      <vt:lpstr>Arial</vt:lpstr>
      <vt:lpstr>Bebas Neue</vt:lpstr>
      <vt:lpstr>Calibri</vt:lpstr>
      <vt:lpstr>DM Sans</vt:lpstr>
      <vt:lpstr>Computer Science Capstone Project by Slidesgo</vt:lpstr>
      <vt:lpstr>Computer Science Capstone Project</vt:lpstr>
      <vt:lpstr>Table of contents</vt:lpstr>
      <vt:lpstr>TEAM </vt:lpstr>
      <vt:lpstr>PowerPoint Presentation</vt:lpstr>
      <vt:lpstr>Project Description</vt:lpstr>
      <vt:lpstr>Objectives</vt:lpstr>
      <vt:lpstr>PERSONA - UNO</vt:lpstr>
      <vt:lpstr>PERSONA - DOS </vt:lpstr>
      <vt:lpstr>PERSONA - TRES</vt:lpstr>
      <vt:lpstr>Tools </vt:lpstr>
      <vt:lpstr>Schedule</vt:lpstr>
      <vt:lpstr>Team Agreement</vt:lpstr>
      <vt:lpstr>Retrospective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Mayank Singh</cp:lastModifiedBy>
  <cp:revision>35</cp:revision>
  <dcterms:modified xsi:type="dcterms:W3CDTF">2024-10-04T16:38:03Z</dcterms:modified>
</cp:coreProperties>
</file>